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4"/>
  </p:sldMasterIdLst>
  <p:notesMasterIdLst>
    <p:notesMasterId r:id="rId30"/>
  </p:notesMasterIdLst>
  <p:sldIdLst>
    <p:sldId id="284" r:id="rId5"/>
    <p:sldId id="371" r:id="rId6"/>
    <p:sldId id="372" r:id="rId7"/>
    <p:sldId id="373" r:id="rId8"/>
    <p:sldId id="257" r:id="rId9"/>
    <p:sldId id="259" r:id="rId10"/>
    <p:sldId id="260" r:id="rId11"/>
    <p:sldId id="261" r:id="rId12"/>
    <p:sldId id="268" r:id="rId13"/>
    <p:sldId id="262" r:id="rId14"/>
    <p:sldId id="275" r:id="rId15"/>
    <p:sldId id="269" r:id="rId16"/>
    <p:sldId id="270" r:id="rId17"/>
    <p:sldId id="271" r:id="rId18"/>
    <p:sldId id="263" r:id="rId19"/>
    <p:sldId id="264" r:id="rId20"/>
    <p:sldId id="273" r:id="rId21"/>
    <p:sldId id="265" r:id="rId22"/>
    <p:sldId id="266" r:id="rId23"/>
    <p:sldId id="267" r:id="rId24"/>
    <p:sldId id="276" r:id="rId25"/>
    <p:sldId id="274" r:id="rId26"/>
    <p:sldId id="277" r:id="rId27"/>
    <p:sldId id="278" r:id="rId28"/>
    <p:sldId id="272" r:id="rId2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528" userDrawn="1">
          <p15:clr>
            <a:srgbClr val="A4A3A4"/>
          </p15:clr>
        </p15:guide>
        <p15:guide id="2" pos="6216" userDrawn="1">
          <p15:clr>
            <a:srgbClr val="A4A3A4"/>
          </p15:clr>
        </p15:guide>
        <p15:guide id="3" pos="1440" userDrawn="1">
          <p15:clr>
            <a:srgbClr val="A4A3A4"/>
          </p15:clr>
        </p15:guide>
        <p15:guide id="4" orient="horz" pos="2352" userDrawn="1">
          <p15:clr>
            <a:srgbClr val="A4A3A4"/>
          </p15:clr>
        </p15:guide>
        <p15:guide id="5" orient="horz" pos="936" userDrawn="1">
          <p15:clr>
            <a:srgbClr val="A4A3A4"/>
          </p15:clr>
        </p15:guide>
        <p15:guide id="6" pos="3840" userDrawn="1">
          <p15:clr>
            <a:srgbClr val="A4A3A4"/>
          </p15:clr>
        </p15:guide>
        <p15:guide id="7" orient="horz" pos="3144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C4BF"/>
    <a:srgbClr val="E9C46A"/>
    <a:srgbClr val="97EFD3"/>
    <a:srgbClr val="F15574"/>
    <a:srgbClr val="F4EBE8"/>
    <a:srgbClr val="C9ABA7"/>
    <a:srgbClr val="28282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899" autoAdjust="0"/>
  </p:normalViewPr>
  <p:slideViewPr>
    <p:cSldViewPr snapToGrid="0" snapToObjects="1" showGuides="1">
      <p:cViewPr varScale="1">
        <p:scale>
          <a:sx n="82" d="100"/>
          <a:sy n="82" d="100"/>
        </p:scale>
        <p:origin x="720" y="72"/>
      </p:cViewPr>
      <p:guideLst>
        <p:guide orient="horz" pos="528"/>
        <p:guide pos="6216"/>
        <p:guide pos="1440"/>
        <p:guide orient="horz" pos="2352"/>
        <p:guide orient="horz" pos="936"/>
        <p:guide pos="3840"/>
        <p:guide orient="horz" pos="3144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notesMaster" Target="notesMasters/notesMaster1.xml"/><Relationship Id="rId35" Type="http://schemas.microsoft.com/office/2018/10/relationships/authors" Target="authors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238102F-BFA3-4357-9FA0-3A064E6F1B5A}" type="datetimeFigureOut">
              <a:rPr lang="en-US" smtClean="0"/>
              <a:t>8/3/2024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0D3DFC-11A7-4DDF-8AEE-A5ACE051EB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00907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40" y="2240280"/>
            <a:ext cx="4873752" cy="1709928"/>
          </a:xfrm>
        </p:spPr>
        <p:txBody>
          <a:bodyPr anchor="b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63040" y="4014216"/>
            <a:ext cx="4873752" cy="630936"/>
          </a:xfrm>
        </p:spPr>
        <p:txBody>
          <a:bodyPr>
            <a:noAutofit/>
          </a:bodyPr>
          <a:lstStyle>
            <a:lvl1pPr marL="54864" indent="0" algn="l">
              <a:lnSpc>
                <a:spcPct val="120000"/>
              </a:lnSpc>
              <a:spcBef>
                <a:spcPts val="0"/>
              </a:spcBef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246779" y="812292"/>
            <a:ext cx="383462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37975914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melin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240ABBF-9F6E-51C2-3600-798F3A8C4868}"/>
              </a:ext>
            </a:extLst>
          </p:cNvPr>
          <p:cNvSpPr/>
          <p:nvPr userDrawn="1"/>
        </p:nvSpPr>
        <p:spPr>
          <a:xfrm>
            <a:off x="547230" y="194408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724FD7F3-2232-7463-6613-3EF2344BD063}"/>
              </a:ext>
            </a:extLst>
          </p:cNvPr>
          <p:cNvSpPr/>
          <p:nvPr userDrawn="1"/>
        </p:nvSpPr>
        <p:spPr>
          <a:xfrm>
            <a:off x="4922989" y="194696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234E24BE-6EC9-C62B-1B5F-EBE5C279EF38}"/>
              </a:ext>
            </a:extLst>
          </p:cNvPr>
          <p:cNvSpPr/>
          <p:nvPr userDrawn="1"/>
        </p:nvSpPr>
        <p:spPr>
          <a:xfrm>
            <a:off x="9225456" y="1924776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F4987345-5BC3-6B09-35D1-118625B93B26}"/>
              </a:ext>
            </a:extLst>
          </p:cNvPr>
          <p:cNvSpPr/>
          <p:nvPr userDrawn="1"/>
        </p:nvSpPr>
        <p:spPr>
          <a:xfrm>
            <a:off x="2798649" y="3902220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D24F97D8-E25C-583D-72FF-A9AD2A77A71F}"/>
              </a:ext>
            </a:extLst>
          </p:cNvPr>
          <p:cNvSpPr/>
          <p:nvPr userDrawn="1"/>
        </p:nvSpPr>
        <p:spPr>
          <a:xfrm>
            <a:off x="7156227" y="3880033"/>
            <a:ext cx="2529083" cy="2529083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C96B6B23-01AB-14E3-6F7D-14E56C8F7FB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58788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0" name="Text Placeholder 35">
            <a:extLst>
              <a:ext uri="{FF2B5EF4-FFF2-40B4-BE49-F238E27FC236}">
                <a16:creationId xmlns:a16="http://schemas.microsoft.com/office/drawing/2014/main" id="{B5D9C006-6816-1398-2752-53296B2275E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844975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3" name="Text Placeholder 35">
            <a:extLst>
              <a:ext uri="{FF2B5EF4-FFF2-40B4-BE49-F238E27FC236}">
                <a16:creationId xmlns:a16="http://schemas.microsoft.com/office/drawing/2014/main" id="{5C67F012-5EC1-3C44-2545-C90EFB6C7AA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137214" y="1836534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39" name="Text Placeholder 35">
            <a:extLst>
              <a:ext uri="{FF2B5EF4-FFF2-40B4-BE49-F238E27FC236}">
                <a16:creationId xmlns:a16="http://schemas.microsoft.com/office/drawing/2014/main" id="{84C1F7B9-544F-1D65-F30E-22B977B0EA42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2710407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  <p:sp>
        <p:nvSpPr>
          <p:cNvPr id="41" name="Text Placeholder 35">
            <a:extLst>
              <a:ext uri="{FF2B5EF4-FFF2-40B4-BE49-F238E27FC236}">
                <a16:creationId xmlns:a16="http://schemas.microsoft.com/office/drawing/2014/main" id="{F0785379-F700-62B9-BF17-703A87E2989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7067985" y="3813978"/>
            <a:ext cx="2528887" cy="2528887"/>
          </a:xfrm>
          <a:prstGeom prst="ellipse">
            <a:avLst/>
          </a:prstGeom>
          <a:solidFill>
            <a:schemeClr val="accent5"/>
          </a:solidFill>
          <a:ln w="25400">
            <a:solidFill>
              <a:schemeClr val="tx2"/>
            </a:solidFill>
          </a:ln>
        </p:spPr>
        <p:txBody>
          <a:bodyPr tIns="274320"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  <a:lvl2pPr marL="0" indent="0" algn="ctr">
              <a:lnSpc>
                <a:spcPct val="100000"/>
              </a:lnSpc>
              <a:spcBef>
                <a:spcPts val="600"/>
              </a:spcBef>
              <a:buNone/>
              <a:defRPr sz="1600"/>
            </a:lvl2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</p:txBody>
      </p:sp>
    </p:spTree>
    <p:extLst>
      <p:ext uri="{BB962C8B-B14F-4D97-AF65-F5344CB8AC3E}">
        <p14:creationId xmlns:p14="http://schemas.microsoft.com/office/powerpoint/2010/main" val="22660068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634;p42">
            <a:extLst>
              <a:ext uri="{FF2B5EF4-FFF2-40B4-BE49-F238E27FC236}">
                <a16:creationId xmlns:a16="http://schemas.microsoft.com/office/drawing/2014/main" id="{8B24251C-09A2-7EC7-D81E-7B4EC1A6C8FB}"/>
              </a:ext>
            </a:extLst>
          </p:cNvPr>
          <p:cNvSpPr/>
          <p:nvPr userDrawn="1"/>
        </p:nvSpPr>
        <p:spPr>
          <a:xfrm>
            <a:off x="1043969" y="2096168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634;p42">
            <a:extLst>
              <a:ext uri="{FF2B5EF4-FFF2-40B4-BE49-F238E27FC236}">
                <a16:creationId xmlns:a16="http://schemas.microsoft.com/office/drawing/2014/main" id="{7095FC12-1305-9C50-D9A9-1BA4392374E6}"/>
              </a:ext>
            </a:extLst>
          </p:cNvPr>
          <p:cNvSpPr/>
          <p:nvPr userDrawn="1"/>
        </p:nvSpPr>
        <p:spPr>
          <a:xfrm>
            <a:off x="1043969" y="4160972"/>
            <a:ext cx="10271731" cy="1505316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Title 22">
            <a:extLst>
              <a:ext uri="{FF2B5EF4-FFF2-40B4-BE49-F238E27FC236}">
                <a16:creationId xmlns:a16="http://schemas.microsoft.com/office/drawing/2014/main" id="{AA325A5B-8E43-DA35-85DE-66DB81C5F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21" name="Text Placeholder 2">
            <a:extLst>
              <a:ext uri="{FF2B5EF4-FFF2-40B4-BE49-F238E27FC236}">
                <a16:creationId xmlns:a16="http://schemas.microsoft.com/office/drawing/2014/main" id="{BCA26A7E-435E-AFBA-FECA-047481A83C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2795" y="1920319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82CD3C-84E1-013B-FEDD-5B4008CD2B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5152" y="2007884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2" name="Text Placeholder 4">
            <a:extLst>
              <a:ext uri="{FF2B5EF4-FFF2-40B4-BE49-F238E27FC236}">
                <a16:creationId xmlns:a16="http://schemas.microsoft.com/office/drawing/2014/main" id="{42E5F6B0-4BF8-B61C-19DC-44EADF2C6A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892795" y="4005858"/>
            <a:ext cx="10268712" cy="1505315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896112" rIns="6492240" anchor="ctr"/>
          <a:lstStyle>
            <a:lvl1pPr marL="0" indent="0">
              <a:lnSpc>
                <a:spcPct val="120000"/>
              </a:lnSpc>
              <a:spcBef>
                <a:spcPts val="0"/>
              </a:spcBef>
              <a:buNone/>
              <a:defRPr sz="2000" b="0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Content Placeholder 3">
            <a:extLst>
              <a:ext uri="{FF2B5EF4-FFF2-40B4-BE49-F238E27FC236}">
                <a16:creationId xmlns:a16="http://schemas.microsoft.com/office/drawing/2014/main" id="{710FDC74-97A7-7CF9-8479-7DF70FE009C4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5152" y="4093420"/>
            <a:ext cx="6408671" cy="1330189"/>
          </a:xfrm>
        </p:spPr>
        <p:txBody>
          <a:bodyPr anchor="ctr"/>
          <a:lstStyle>
            <a:lvl1pPr marL="0" indent="-137160">
              <a:lnSpc>
                <a:spcPct val="100000"/>
              </a:lnSpc>
              <a:spcBef>
                <a:spcPts val="0"/>
              </a:spcBef>
              <a:buSzPct val="50000"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A9E27A-A5B9-7554-B03C-977DD0697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0B2D671-9FA9-57ED-C5BB-EF64BEB13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CF944D9-3F95-D788-A7A5-9C541DBDE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780576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6481182" y="2106081"/>
            <a:ext cx="5056632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5054248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5048882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4604512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58128" y="1956816"/>
            <a:ext cx="5047488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6600154" y="2944368"/>
            <a:ext cx="4608576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890907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CB1F4-E4E2-E27F-87D0-6DFE66375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8;p53">
            <a:extLst>
              <a:ext uri="{FF2B5EF4-FFF2-40B4-BE49-F238E27FC236}">
                <a16:creationId xmlns:a16="http://schemas.microsoft.com/office/drawing/2014/main" id="{D76333E0-FAE0-3B63-28EE-BA834131593C}"/>
              </a:ext>
            </a:extLst>
          </p:cNvPr>
          <p:cNvSpPr/>
          <p:nvPr userDrawn="1"/>
        </p:nvSpPr>
        <p:spPr>
          <a:xfrm>
            <a:off x="837094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8;p53">
            <a:extLst>
              <a:ext uri="{FF2B5EF4-FFF2-40B4-BE49-F238E27FC236}">
                <a16:creationId xmlns:a16="http://schemas.microsoft.com/office/drawing/2014/main" id="{1BF10461-2A6D-BD12-B1D7-5A73DDD367A8}"/>
              </a:ext>
            </a:extLst>
          </p:cNvPr>
          <p:cNvSpPr/>
          <p:nvPr userDrawn="1"/>
        </p:nvSpPr>
        <p:spPr>
          <a:xfrm>
            <a:off x="4599233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8;p53">
            <a:extLst>
              <a:ext uri="{FF2B5EF4-FFF2-40B4-BE49-F238E27FC236}">
                <a16:creationId xmlns:a16="http://schemas.microsoft.com/office/drawing/2014/main" id="{B21F23CA-8996-2ED3-865E-9CBB7B3DEF01}"/>
              </a:ext>
            </a:extLst>
          </p:cNvPr>
          <p:cNvSpPr/>
          <p:nvPr userDrawn="1"/>
        </p:nvSpPr>
        <p:spPr>
          <a:xfrm>
            <a:off x="808072" y="2106081"/>
            <a:ext cx="3249570" cy="3987012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8" name="Text Placeholder 24">
            <a:extLst>
              <a:ext uri="{FF2B5EF4-FFF2-40B4-BE49-F238E27FC236}">
                <a16:creationId xmlns:a16="http://schemas.microsoft.com/office/drawing/2014/main" id="{BF16B1C6-54F0-43B5-701B-5ACB9DB37B75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8580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1" name="Content Placeholder 3">
            <a:extLst>
              <a:ext uri="{FF2B5EF4-FFF2-40B4-BE49-F238E27FC236}">
                <a16:creationId xmlns:a16="http://schemas.microsoft.com/office/drawing/2014/main" id="{86A122E7-1CF8-0AB9-3407-6E725320D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932688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19" name="Text Placeholder 24">
            <a:extLst>
              <a:ext uri="{FF2B5EF4-FFF2-40B4-BE49-F238E27FC236}">
                <a16:creationId xmlns:a16="http://schemas.microsoft.com/office/drawing/2014/main" id="{9B6C5E12-67C8-B5AA-FC61-A40F6C388F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480560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2" name="Content Placeholder 3">
            <a:extLst>
              <a:ext uri="{FF2B5EF4-FFF2-40B4-BE49-F238E27FC236}">
                <a16:creationId xmlns:a16="http://schemas.microsoft.com/office/drawing/2014/main" id="{92BD99C3-C1A1-E89B-FB77-6221D2FBE9A6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715873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20" name="Text Placeholder 24">
            <a:extLst>
              <a:ext uri="{FF2B5EF4-FFF2-40B4-BE49-F238E27FC236}">
                <a16:creationId xmlns:a16="http://schemas.microsoft.com/office/drawing/2014/main" id="{F5C0C473-4EA8-206C-EDC5-DAF92DC87E7B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8247888" y="1956816"/>
            <a:ext cx="3246120" cy="3986784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lIns="320040" tIns="502920"/>
          <a:lstStyle>
            <a:lvl1pPr marL="0" indent="0" algn="l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Content Placeholder 3">
            <a:extLst>
              <a:ext uri="{FF2B5EF4-FFF2-40B4-BE49-F238E27FC236}">
                <a16:creationId xmlns:a16="http://schemas.microsoft.com/office/drawing/2014/main" id="{E3B2BF64-243E-E09B-24DD-86574712A72C}"/>
              </a:ext>
            </a:extLst>
          </p:cNvPr>
          <p:cNvSpPr>
            <a:spLocks noGrp="1"/>
          </p:cNvSpPr>
          <p:nvPr>
            <p:ph sz="half" idx="20"/>
          </p:nvPr>
        </p:nvSpPr>
        <p:spPr>
          <a:xfrm>
            <a:off x="8489914" y="2944368"/>
            <a:ext cx="2743200" cy="2785100"/>
          </a:xfrm>
        </p:spPr>
        <p:txBody>
          <a:bodyPr anchor="t"/>
          <a:lstStyle>
            <a:lvl1pPr marL="0" indent="0">
              <a:lnSpc>
                <a:spcPct val="100000"/>
              </a:lnSpc>
              <a:spcBef>
                <a:spcPts val="0"/>
              </a:spcBef>
              <a:buSzPct val="50000"/>
              <a:buNone/>
              <a:defRPr sz="1600"/>
            </a:lvl1pPr>
            <a:lvl2pPr marL="274320" indent="-137160">
              <a:lnSpc>
                <a:spcPct val="100000"/>
              </a:lnSpc>
              <a:spcBef>
                <a:spcPts val="0"/>
              </a:spcBef>
              <a:buSzPct val="50000"/>
              <a:defRPr sz="1400"/>
            </a:lvl2pPr>
            <a:lvl3pPr marL="411480" indent="-137160">
              <a:lnSpc>
                <a:spcPct val="100000"/>
              </a:lnSpc>
              <a:spcBef>
                <a:spcPts val="0"/>
              </a:spcBef>
              <a:buSzPct val="50000"/>
              <a:defRPr sz="1200"/>
            </a:lvl3pPr>
            <a:lvl4pPr marL="548640" indent="-137160">
              <a:lnSpc>
                <a:spcPct val="100000"/>
              </a:lnSpc>
              <a:spcBef>
                <a:spcPts val="0"/>
              </a:spcBef>
              <a:buSzPct val="50000"/>
              <a:defRPr sz="1100"/>
            </a:lvl4pPr>
            <a:lvl5pPr indent="-137160">
              <a:buSzPct val="50000"/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A18DB23-E349-DF43-8126-A1F21B8C33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774F0D-57B5-C6EE-016C-501DC8D7E4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DF0D283-938B-8E26-1C43-DC3AD65091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2483168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Picture with Caption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327;p33">
            <a:extLst>
              <a:ext uri="{FF2B5EF4-FFF2-40B4-BE49-F238E27FC236}">
                <a16:creationId xmlns:a16="http://schemas.microsoft.com/office/drawing/2014/main" id="{E7EB222B-6CF5-9486-E495-4BBCFBA5DEE9}"/>
              </a:ext>
            </a:extLst>
          </p:cNvPr>
          <p:cNvSpPr/>
          <p:nvPr userDrawn="1"/>
        </p:nvSpPr>
        <p:spPr>
          <a:xfrm>
            <a:off x="5400719" y="1198578"/>
            <a:ext cx="6114430" cy="4794575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328;p33">
            <a:extLst>
              <a:ext uri="{FF2B5EF4-FFF2-40B4-BE49-F238E27FC236}">
                <a16:creationId xmlns:a16="http://schemas.microsoft.com/office/drawing/2014/main" id="{1FEBC754-F0A8-F9F6-F804-7081E078D8F5}"/>
              </a:ext>
            </a:extLst>
          </p:cNvPr>
          <p:cNvSpPr/>
          <p:nvPr userDrawn="1"/>
        </p:nvSpPr>
        <p:spPr>
          <a:xfrm>
            <a:off x="5196524" y="838200"/>
            <a:ext cx="6114430" cy="49149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A8F8B0E5-D249-4F2F-16F0-7A9A49B95D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78024" y="1783080"/>
            <a:ext cx="4959821" cy="1162762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9" name="Picture Placeholder 18">
            <a:extLst>
              <a:ext uri="{FF2B5EF4-FFF2-40B4-BE49-F238E27FC236}">
                <a16:creationId xmlns:a16="http://schemas.microsoft.com/office/drawing/2014/main" id="{52CFE759-845E-6170-DB8C-EA3FA075BBC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4351128" cy="6858000"/>
          </a:xfrm>
          <a:solidFill>
            <a:schemeClr val="accent5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15" name="Content Placeholder 2">
            <a:extLst>
              <a:ext uri="{FF2B5EF4-FFF2-40B4-BE49-F238E27FC236}">
                <a16:creationId xmlns:a16="http://schemas.microsoft.com/office/drawing/2014/main" id="{77189B6C-4236-0B00-D585-EEE5183EC3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961888" y="2944368"/>
            <a:ext cx="4818888" cy="2130552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2D37E9B-F86D-C91D-23CC-19F188DE8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072901" y="6400904"/>
            <a:ext cx="365760" cy="246888"/>
          </a:xfrm>
        </p:spPr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55B0F1-C1EF-3790-A994-C8C4BB61CCB9}"/>
              </a:ext>
            </a:extLst>
          </p:cNvPr>
          <p:cNvCxnSpPr>
            <a:cxnSpLocks/>
          </p:cNvCxnSpPr>
          <p:nvPr/>
        </p:nvCxnSpPr>
        <p:spPr>
          <a:xfrm>
            <a:off x="4351128" y="6532618"/>
            <a:ext cx="3693089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4D4F275B-2CE9-CD3C-081E-0B79C125257E}"/>
              </a:ext>
            </a:extLst>
          </p:cNvPr>
          <p:cNvCxnSpPr>
            <a:cxnSpLocks/>
          </p:cNvCxnSpPr>
          <p:nvPr/>
        </p:nvCxnSpPr>
        <p:spPr>
          <a:xfrm>
            <a:off x="8467344" y="6527001"/>
            <a:ext cx="3724656" cy="5617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2723120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ank you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E09AA4F6-9CBF-53A8-8FE8-0BAB0E7DC989}"/>
              </a:ext>
            </a:extLst>
          </p:cNvPr>
          <p:cNvSpPr/>
          <p:nvPr userDrawn="1"/>
        </p:nvSpPr>
        <p:spPr>
          <a:xfrm>
            <a:off x="1062566" y="1161412"/>
            <a:ext cx="10221119" cy="483174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328;p33">
            <a:extLst>
              <a:ext uri="{FF2B5EF4-FFF2-40B4-BE49-F238E27FC236}">
                <a16:creationId xmlns:a16="http://schemas.microsoft.com/office/drawing/2014/main" id="{CBE4E0BD-29C0-46EA-4A2D-401DD12AEC12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7EDEC9-86BE-FDB1-3BAE-F5FF0934CA0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7048" y="1901952"/>
            <a:ext cx="4873752" cy="1709928"/>
          </a:xfrm>
        </p:spPr>
        <p:txBody>
          <a:bodyPr anchor="t">
            <a:noAutofit/>
          </a:bodyPr>
          <a:lstStyle>
            <a:lvl1pPr marL="0" indent="0" algn="l">
              <a:lnSpc>
                <a:spcPct val="90000"/>
              </a:lnSpc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1EF6069-AEE4-3455-508E-4B9EE30F0C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7048" y="3108960"/>
            <a:ext cx="3913632" cy="1883664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1000"/>
              </a:spcBef>
              <a:buNone/>
              <a:defRPr sz="16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noProof="0"/>
              <a:t>Click to edit Master subtitle style</a:t>
            </a:r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BEF410E3-CEC7-640A-C8FD-08419E6C3300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443482" y="812292"/>
            <a:ext cx="4636008" cy="4928616"/>
          </a:xfr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lvl1pPr marL="0" indent="0" algn="ctr">
              <a:buNone/>
              <a:defRPr lang="en-US" sz="1800">
                <a:solidFill>
                  <a:schemeClr val="tx1"/>
                </a:solidFill>
              </a:defRPr>
            </a:lvl1pPr>
          </a:lstStyle>
          <a:p>
            <a:pPr marL="0" lvl="0" algn="ctr"/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023561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FFABFF-AED1-441E-410D-E91E5B9EA6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21D9EB3-189A-FE0F-8C95-73C3378150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C680446-577A-69FB-646E-AF1DA4134A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0E09C2-379A-DC94-A05D-1A629B3410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41543435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672A2AC-7ED9-922C-AFA3-C7474D933A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0D73C7A-2028-226F-C1ED-1807BD3B92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925B8F9-3C91-FD08-87E3-6E39B35BCF9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162458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5BDBB369-4213-AA70-D2DD-33F4E9E1F195}"/>
              </a:ext>
            </a:extLst>
          </p:cNvPr>
          <p:cNvSpPr/>
          <p:nvPr userDrawn="1"/>
        </p:nvSpPr>
        <p:spPr>
          <a:xfrm>
            <a:off x="1072604" y="2550039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Google Shape;1251;p56">
            <a:extLst>
              <a:ext uri="{FF2B5EF4-FFF2-40B4-BE49-F238E27FC236}">
                <a16:creationId xmlns:a16="http://schemas.microsoft.com/office/drawing/2014/main" id="{3BF27898-0ACC-24EB-589A-96F29C94157A}"/>
              </a:ext>
            </a:extLst>
          </p:cNvPr>
          <p:cNvSpPr/>
          <p:nvPr userDrawn="1"/>
        </p:nvSpPr>
        <p:spPr>
          <a:xfrm>
            <a:off x="3235665" y="2522510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251;p56">
            <a:extLst>
              <a:ext uri="{FF2B5EF4-FFF2-40B4-BE49-F238E27FC236}">
                <a16:creationId xmlns:a16="http://schemas.microsoft.com/office/drawing/2014/main" id="{62CA34BE-87A5-8F47-C395-886E6870CF67}"/>
              </a:ext>
            </a:extLst>
          </p:cNvPr>
          <p:cNvSpPr/>
          <p:nvPr userDrawn="1"/>
        </p:nvSpPr>
        <p:spPr>
          <a:xfrm>
            <a:off x="5415148" y="2513962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1251;p56">
            <a:extLst>
              <a:ext uri="{FF2B5EF4-FFF2-40B4-BE49-F238E27FC236}">
                <a16:creationId xmlns:a16="http://schemas.microsoft.com/office/drawing/2014/main" id="{E432D5F8-7F62-B5A0-F3AC-814BFBEEB0ED}"/>
              </a:ext>
            </a:extLst>
          </p:cNvPr>
          <p:cNvSpPr/>
          <p:nvPr userDrawn="1"/>
        </p:nvSpPr>
        <p:spPr>
          <a:xfrm>
            <a:off x="7530416" y="2524926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6" name="Google Shape;1251;p56">
            <a:extLst>
              <a:ext uri="{FF2B5EF4-FFF2-40B4-BE49-F238E27FC236}">
                <a16:creationId xmlns:a16="http://schemas.microsoft.com/office/drawing/2014/main" id="{FBCE3915-CF40-BF29-2DBB-D9F447CC7555}"/>
              </a:ext>
            </a:extLst>
          </p:cNvPr>
          <p:cNvSpPr/>
          <p:nvPr userDrawn="1"/>
        </p:nvSpPr>
        <p:spPr>
          <a:xfrm>
            <a:off x="9709899" y="2516378"/>
            <a:ext cx="1622434" cy="1622434"/>
          </a:xfrm>
          <a:prstGeom prst="ellipse">
            <a:avLst/>
          </a:prstGeom>
          <a:solidFill>
            <a:schemeClr val="accent3">
              <a:lumMod val="20000"/>
              <a:lumOff val="80000"/>
            </a:schemeClr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Text Placeholder 19">
            <a:extLst>
              <a:ext uri="{FF2B5EF4-FFF2-40B4-BE49-F238E27FC236}">
                <a16:creationId xmlns:a16="http://schemas.microsoft.com/office/drawing/2014/main" id="{811789E5-14E6-E7AB-C9D8-6E51B4544B23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98672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2" name="Text Placeholder 19">
            <a:extLst>
              <a:ext uri="{FF2B5EF4-FFF2-40B4-BE49-F238E27FC236}">
                <a16:creationId xmlns:a16="http://schemas.microsoft.com/office/drawing/2014/main" id="{AC40220B-3ED2-1841-92D5-C0056EF4740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154680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3" name="Text Placeholder 19">
            <a:extLst>
              <a:ext uri="{FF2B5EF4-FFF2-40B4-BE49-F238E27FC236}">
                <a16:creationId xmlns:a16="http://schemas.microsoft.com/office/drawing/2014/main" id="{B8BC651C-16ED-1741-08D3-8BA2D618C65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33095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4" name="Text Placeholder 19">
            <a:extLst>
              <a:ext uri="{FF2B5EF4-FFF2-40B4-BE49-F238E27FC236}">
                <a16:creationId xmlns:a16="http://schemas.microsoft.com/office/drawing/2014/main" id="{B42AFC50-5862-D501-9586-4A96D4DA667F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7443216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5" name="Text Placeholder 19">
            <a:extLst>
              <a:ext uri="{FF2B5EF4-FFF2-40B4-BE49-F238E27FC236}">
                <a16:creationId xmlns:a16="http://schemas.microsoft.com/office/drawing/2014/main" id="{45772425-B358-35A8-C707-76C81B500EDA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628632" y="2441448"/>
            <a:ext cx="1622425" cy="1622425"/>
          </a:xfrm>
          <a:prstGeom prst="ellipse">
            <a:avLst/>
          </a:prstGeom>
          <a:solidFill>
            <a:schemeClr val="accent3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5400">
                <a:solidFill>
                  <a:schemeClr val="bg1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0</a:t>
            </a:r>
          </a:p>
        </p:txBody>
      </p:sp>
      <p:sp>
        <p:nvSpPr>
          <p:cNvPr id="27" name="Text Placeholder 26">
            <a:extLst>
              <a:ext uri="{FF2B5EF4-FFF2-40B4-BE49-F238E27FC236}">
                <a16:creationId xmlns:a16="http://schemas.microsoft.com/office/drawing/2014/main" id="{B0B8A0CF-58B1-629F-C8DB-238E5114277C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824102" y="432511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3973DBDD-5F4C-3094-B5AB-751AF360379C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92056" y="432670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6">
            <a:extLst>
              <a:ext uri="{FF2B5EF4-FFF2-40B4-BE49-F238E27FC236}">
                <a16:creationId xmlns:a16="http://schemas.microsoft.com/office/drawing/2014/main" id="{6A7033DE-A188-7F2B-B42D-3B4334B2C4BE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8328" y="4313642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Text Placeholder 26">
            <a:extLst>
              <a:ext uri="{FF2B5EF4-FFF2-40B4-BE49-F238E27FC236}">
                <a16:creationId xmlns:a16="http://schemas.microsoft.com/office/drawing/2014/main" id="{82C8DA85-8265-9485-A51D-73E1629CC541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27985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20594F27-59D4-99D2-77B5-71915573EDA4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466008" y="4319944"/>
            <a:ext cx="1947672" cy="630936"/>
          </a:xfrm>
        </p:spPr>
        <p:txBody>
          <a:bodyPr/>
          <a:lstStyle>
            <a:lvl1pPr marL="0" indent="0" algn="ctr">
              <a:lnSpc>
                <a:spcPct val="120000"/>
              </a:lnSpc>
              <a:spcBef>
                <a:spcPts val="0"/>
              </a:spcBef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748925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ntent with Caption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327;p33">
            <a:extLst>
              <a:ext uri="{FF2B5EF4-FFF2-40B4-BE49-F238E27FC236}">
                <a16:creationId xmlns:a16="http://schemas.microsoft.com/office/drawing/2014/main" id="{F51DD675-2DC4-A4BE-C624-3048A2E666B7}"/>
              </a:ext>
            </a:extLst>
          </p:cNvPr>
          <p:cNvSpPr/>
          <p:nvPr userDrawn="1"/>
        </p:nvSpPr>
        <p:spPr>
          <a:xfrm>
            <a:off x="809553" y="1012104"/>
            <a:ext cx="6957749" cy="5061732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328;p33">
            <a:extLst>
              <a:ext uri="{FF2B5EF4-FFF2-40B4-BE49-F238E27FC236}">
                <a16:creationId xmlns:a16="http://schemas.microsoft.com/office/drawing/2014/main" id="{A0952ED0-9FCB-B6D2-E806-E2663B8961D0}"/>
              </a:ext>
            </a:extLst>
          </p:cNvPr>
          <p:cNvSpPr/>
          <p:nvPr userDrawn="1"/>
        </p:nvSpPr>
        <p:spPr>
          <a:xfrm>
            <a:off x="600338" y="782757"/>
            <a:ext cx="6957749" cy="506173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89888" y="1719072"/>
            <a:ext cx="5038344" cy="1709928"/>
          </a:xfrm>
        </p:spPr>
        <p:txBody>
          <a:bodyPr/>
          <a:lstStyle>
            <a:lvl1pPr algn="l">
              <a:lnSpc>
                <a:spcPct val="90000"/>
              </a:lnSpc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0BC3CDDF-FEA3-712D-9071-515D264F06E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8296656" y="0"/>
            <a:ext cx="3895344" cy="6858000"/>
          </a:xfrm>
          <a:solidFill>
            <a:schemeClr val="accent1"/>
          </a:solidFill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89888" y="3054096"/>
            <a:ext cx="5010912" cy="2130552"/>
          </a:xfrm>
        </p:spPr>
        <p:txBody>
          <a:bodyPr/>
          <a:lstStyle>
            <a:lvl1pPr marL="54864" indent="0">
              <a:lnSpc>
                <a:spcPct val="120000"/>
              </a:lnSpc>
              <a:spcBef>
                <a:spcPts val="0"/>
              </a:spcBef>
              <a:buNone/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A4F7CD76-D087-685D-2E27-537F34D67EBE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3962400" y="6400904"/>
            <a:ext cx="365760" cy="246888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0C63F889-82B6-D594-DA07-4C82AE33663F}"/>
              </a:ext>
            </a:extLst>
          </p:cNvPr>
          <p:cNvGrpSpPr/>
          <p:nvPr userDrawn="1"/>
        </p:nvGrpSpPr>
        <p:grpSpPr>
          <a:xfrm>
            <a:off x="0" y="6527001"/>
            <a:ext cx="8294153" cy="5617"/>
            <a:chOff x="0" y="6527001"/>
            <a:chExt cx="8294153" cy="5617"/>
          </a:xfrm>
        </p:grpSpPr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3F4BFE95-6DCA-752C-0F0C-CCAF1A576CD0}"/>
                </a:ext>
              </a:extLst>
            </p:cNvPr>
            <p:cNvCxnSpPr>
              <a:cxnSpLocks/>
            </p:cNvCxnSpPr>
            <p:nvPr/>
          </p:nvCxnSpPr>
          <p:spPr>
            <a:xfrm>
              <a:off x="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3920C2FA-C2E7-21E2-09D0-3BA6B1BC2C1E}"/>
                </a:ext>
              </a:extLst>
            </p:cNvPr>
            <p:cNvCxnSpPr>
              <a:cxnSpLocks/>
            </p:cNvCxnSpPr>
            <p:nvPr/>
          </p:nvCxnSpPr>
          <p:spPr>
            <a:xfrm>
              <a:off x="4358640" y="6527001"/>
              <a:ext cx="3935513" cy="5617"/>
            </a:xfrm>
            <a:prstGeom prst="line">
              <a:avLst/>
            </a:prstGeom>
            <a:ln w="12700">
              <a:solidFill>
                <a:schemeClr val="bg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882084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ection Header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38D51F-4DA4-5AB7-6ACD-17065B86DE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017520" cy="1938528"/>
          </a:xfrm>
        </p:spPr>
        <p:txBody>
          <a:bodyPr anchor="t"/>
          <a:lstStyle>
            <a:lvl1pPr algn="l">
              <a:defRPr sz="6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4264711-7A11-A788-DD48-17D0C3B083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8952" y="4279392"/>
            <a:ext cx="2980944" cy="40233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8" name="Google Shape;1251;p56">
            <a:extLst>
              <a:ext uri="{FF2B5EF4-FFF2-40B4-BE49-F238E27FC236}">
                <a16:creationId xmlns:a16="http://schemas.microsoft.com/office/drawing/2014/main" id="{9061A64A-DA6A-5D22-BE0B-94B0626A6CF1}"/>
              </a:ext>
            </a:extLst>
          </p:cNvPr>
          <p:cNvSpPr/>
          <p:nvPr userDrawn="1"/>
        </p:nvSpPr>
        <p:spPr>
          <a:xfrm>
            <a:off x="5102241" y="597060"/>
            <a:ext cx="5949692" cy="5949692"/>
          </a:xfrm>
          <a:prstGeom prst="ellipse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0" name="Picture Placeholder 9">
            <a:extLst>
              <a:ext uri="{FF2B5EF4-FFF2-40B4-BE49-F238E27FC236}">
                <a16:creationId xmlns:a16="http://schemas.microsoft.com/office/drawing/2014/main" id="{E88E5310-5724-6031-306F-4110AC65EBDB}"/>
              </a:ext>
            </a:extLst>
          </p:cNvPr>
          <p:cNvSpPr>
            <a:spLocks noGrp="1" noChangeAspect="1"/>
          </p:cNvSpPr>
          <p:nvPr>
            <p:ph type="pic" sz="quarter" idx="10"/>
          </p:nvPr>
        </p:nvSpPr>
        <p:spPr>
          <a:xfrm>
            <a:off x="5001768" y="420624"/>
            <a:ext cx="5897880" cy="5897880"/>
          </a:xfrm>
          <a:prstGeom prst="ellipse">
            <a:avLst/>
          </a:prstGeom>
          <a:solidFill>
            <a:schemeClr val="accent1"/>
          </a:solidFill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/>
            </a:lvl1pPr>
          </a:lstStyle>
          <a:p>
            <a:r>
              <a:rPr lang="en-US" noProof="0"/>
              <a:t>Click icon to add picture</a:t>
            </a:r>
          </a:p>
        </p:txBody>
      </p:sp>
    </p:spTree>
    <p:extLst>
      <p:ext uri="{BB962C8B-B14F-4D97-AF65-F5344CB8AC3E}">
        <p14:creationId xmlns:p14="http://schemas.microsoft.com/office/powerpoint/2010/main" val="79116872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4632" y="1810512"/>
            <a:ext cx="11000232" cy="4160520"/>
          </a:xfrm>
        </p:spPr>
        <p:txBody>
          <a:bodyPr/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54CBAEF-CF24-7502-B796-D47DF23F28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t>‹#›</a:t>
            </a:fld>
            <a:endParaRPr lang="en-US" noProof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D9E7CE-C596-EE32-BBFE-799C10EFB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490B60C-999F-167B-3927-D752A0DE60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12013492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bg>
      <p:bgPr>
        <a:solidFill>
          <a:schemeClr val="accent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327;p33">
            <a:extLst>
              <a:ext uri="{FF2B5EF4-FFF2-40B4-BE49-F238E27FC236}">
                <a16:creationId xmlns:a16="http://schemas.microsoft.com/office/drawing/2014/main" id="{EA1EE280-E44E-F71B-ED1B-CA8CEDEE6175}"/>
              </a:ext>
            </a:extLst>
          </p:cNvPr>
          <p:cNvSpPr/>
          <p:nvPr userDrawn="1"/>
        </p:nvSpPr>
        <p:spPr>
          <a:xfrm>
            <a:off x="1087280" y="1161412"/>
            <a:ext cx="10221119" cy="4831742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accent2">
                  <a:lumMod val="20000"/>
                  <a:lumOff val="80000"/>
                </a:schemeClr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4" name="Google Shape;328;p33">
            <a:extLst>
              <a:ext uri="{FF2B5EF4-FFF2-40B4-BE49-F238E27FC236}">
                <a16:creationId xmlns:a16="http://schemas.microsoft.com/office/drawing/2014/main" id="{332C8624-D848-DF0C-9104-7A2655E4A0FE}"/>
              </a:ext>
            </a:extLst>
          </p:cNvPr>
          <p:cNvSpPr/>
          <p:nvPr userDrawn="1"/>
        </p:nvSpPr>
        <p:spPr>
          <a:xfrm>
            <a:off x="858371" y="800100"/>
            <a:ext cx="10221119" cy="4953001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b="0" i="0" u="none" strike="noStrike" cap="none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01426A-0740-2EB9-FC34-9C04345935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62072" y="2322576"/>
            <a:ext cx="6473952" cy="1901952"/>
          </a:xfrm>
        </p:spPr>
        <p:txBody>
          <a:bodyPr anchor="ctr"/>
          <a:lstStyle>
            <a:lvl1pPr algn="l">
              <a:lnSpc>
                <a:spcPct val="90000"/>
              </a:lnSpc>
              <a:defRPr sz="4000"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18" name="Text Placeholder 15">
            <a:extLst>
              <a:ext uri="{FF2B5EF4-FFF2-40B4-BE49-F238E27FC236}">
                <a16:creationId xmlns:a16="http://schemas.microsoft.com/office/drawing/2014/main" id="{4817D722-78FF-E98D-229F-DDC8146F5572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027874" y="809103"/>
            <a:ext cx="1798955" cy="2062163"/>
          </a:xfrm>
        </p:spPr>
        <p:txBody>
          <a:bodyPr anchor="t"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“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0F6C1B-F86D-84E1-F13C-1A2310E172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62072" y="4334256"/>
            <a:ext cx="2340864" cy="585216"/>
          </a:xfrm>
        </p:spPr>
        <p:txBody>
          <a:bodyPr/>
          <a:lstStyle>
            <a:lvl1pPr marL="0" indent="0">
              <a:lnSpc>
                <a:spcPct val="100000"/>
              </a:lnSpc>
              <a:spcBef>
                <a:spcPts val="0"/>
              </a:spcBef>
              <a:buNone/>
              <a:defRPr sz="20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Text Placeholder 15">
            <a:extLst>
              <a:ext uri="{FF2B5EF4-FFF2-40B4-BE49-F238E27FC236}">
                <a16:creationId xmlns:a16="http://schemas.microsoft.com/office/drawing/2014/main" id="{F9A35D83-86B3-5132-45B2-6382E8F3A4C2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281160" y="3957272"/>
            <a:ext cx="1798955" cy="2062163"/>
          </a:xfrm>
        </p:spPr>
        <p:txBody>
          <a:bodyPr/>
          <a:lstStyle>
            <a:lvl1pPr marL="0" indent="0">
              <a:buNone/>
              <a:defRPr sz="25000" b="1">
                <a:solidFill>
                  <a:schemeClr val="tx2"/>
                </a:solidFill>
                <a:latin typeface="+mj-lt"/>
              </a:defRPr>
            </a:lvl1pPr>
          </a:lstStyle>
          <a:p>
            <a:pPr lvl="0"/>
            <a:r>
              <a:rPr lang="en-US" noProof="0"/>
              <a:t>”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1F53ABF-1C17-E7D0-EEB7-468CEDF285C7}"/>
              </a:ext>
            </a:extLst>
          </p:cNvPr>
          <p:cNvSpPr>
            <a:spLocks noGrp="1"/>
          </p:cNvSpPr>
          <p:nvPr>
            <p:ph type="dt" sz="half" idx="16"/>
          </p:nvPr>
        </p:nvSpPr>
        <p:spPr/>
        <p:txBody>
          <a:bodyPr/>
          <a:lstStyle/>
          <a:p>
            <a:r>
              <a:rPr lang="en-US" noProof="0"/>
              <a:t>20XX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6A64DF1-77A3-B856-5F46-12724706B8A1}"/>
              </a:ext>
            </a:extLst>
          </p:cNvPr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r>
              <a:rPr lang="en-US" noProof="0"/>
              <a:t>Presentation title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961FC7-9CAD-4B2D-A8F6-C172AF6D5EB1}"/>
              </a:ext>
            </a:extLst>
          </p:cNvPr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</p:spTree>
    <p:extLst>
      <p:ext uri="{BB962C8B-B14F-4D97-AF65-F5344CB8AC3E}">
        <p14:creationId xmlns:p14="http://schemas.microsoft.com/office/powerpoint/2010/main" val="28843801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149;p53">
            <a:extLst>
              <a:ext uri="{FF2B5EF4-FFF2-40B4-BE49-F238E27FC236}">
                <a16:creationId xmlns:a16="http://schemas.microsoft.com/office/drawing/2014/main" id="{E21113D2-FC9F-27EC-7A45-E8F7695D1407}"/>
              </a:ext>
            </a:extLst>
          </p:cNvPr>
          <p:cNvSpPr/>
          <p:nvPr userDrawn="1"/>
        </p:nvSpPr>
        <p:spPr>
          <a:xfrm>
            <a:off x="694922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9" name="Google Shape;1149;p53">
            <a:extLst>
              <a:ext uri="{FF2B5EF4-FFF2-40B4-BE49-F238E27FC236}">
                <a16:creationId xmlns:a16="http://schemas.microsoft.com/office/drawing/2014/main" id="{AD0B836B-7152-D6F5-7044-4B3B321454F5}"/>
              </a:ext>
            </a:extLst>
          </p:cNvPr>
          <p:cNvSpPr/>
          <p:nvPr userDrawn="1"/>
        </p:nvSpPr>
        <p:spPr>
          <a:xfrm>
            <a:off x="3541000" y="2330750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149;p53">
            <a:extLst>
              <a:ext uri="{FF2B5EF4-FFF2-40B4-BE49-F238E27FC236}">
                <a16:creationId xmlns:a16="http://schemas.microsoft.com/office/drawing/2014/main" id="{65518B88-F549-D8C7-0CD2-91E7CABE5E13}"/>
              </a:ext>
            </a:extLst>
          </p:cNvPr>
          <p:cNvSpPr/>
          <p:nvPr userDrawn="1"/>
        </p:nvSpPr>
        <p:spPr>
          <a:xfrm>
            <a:off x="6387080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149;p53">
            <a:extLst>
              <a:ext uri="{FF2B5EF4-FFF2-40B4-BE49-F238E27FC236}">
                <a16:creationId xmlns:a16="http://schemas.microsoft.com/office/drawing/2014/main" id="{EF098B7F-7320-E28C-D4A0-9C0D6072BDA7}"/>
              </a:ext>
            </a:extLst>
          </p:cNvPr>
          <p:cNvSpPr/>
          <p:nvPr userDrawn="1"/>
        </p:nvSpPr>
        <p:spPr>
          <a:xfrm>
            <a:off x="9233158" y="2328404"/>
            <a:ext cx="2542032" cy="3200400"/>
          </a:xfrm>
          <a:prstGeom prst="rect">
            <a:avLst/>
          </a:prstGeom>
          <a:solidFill>
            <a:schemeClr val="accent4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2193042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2193042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2169547"/>
            <a:ext cx="2514600" cy="3200400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2377440"/>
          <a:lstStyle>
            <a:lvl1pPr marL="0" indent="0" algn="ctr">
              <a:buFont typeface="Arial" panose="020B0604020202020204" pitchFamily="34" charset="0"/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2169547"/>
            <a:ext cx="2487168" cy="210312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4846546"/>
            <a:ext cx="2514600" cy="338328"/>
          </a:xfrm>
        </p:spPr>
        <p:txBody>
          <a:bodyPr/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6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78252B54-8A68-DB21-54FB-342276BCEE38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C384EF8F-B039-D242-A81B-F393B674C274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8A9D6E63-D581-350F-03A0-665A80481391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EA05D09F-A5CA-2745-537C-05333575CD8F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2F2B86B-C1F2-7E0E-C065-E2B156A7F8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8D0AFDD5-844D-364D-8AEC-50CF4D36D55D}" type="slidenum">
              <a:rPr lang="en-US" noProof="0" smtClean="0"/>
              <a:pPr/>
              <a:t>‹#›</a:t>
            </a:fld>
            <a:endParaRPr lang="en-US" noProof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15DA4D1-2752-E7A4-2EB8-33E55361D7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Presentation title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C200B8-5151-AE1E-3DA7-04B965986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20XX</a:t>
            </a:r>
          </a:p>
        </p:txBody>
      </p:sp>
    </p:spTree>
    <p:extLst>
      <p:ext uri="{BB962C8B-B14F-4D97-AF65-F5344CB8AC3E}">
        <p14:creationId xmlns:p14="http://schemas.microsoft.com/office/powerpoint/2010/main" val="39393772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eam x8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149;p53">
            <a:extLst>
              <a:ext uri="{FF2B5EF4-FFF2-40B4-BE49-F238E27FC236}">
                <a16:creationId xmlns:a16="http://schemas.microsoft.com/office/drawing/2014/main" id="{559D8666-7371-3C57-AFFE-49810709BDDB}"/>
              </a:ext>
            </a:extLst>
          </p:cNvPr>
          <p:cNvSpPr/>
          <p:nvPr userDrawn="1"/>
        </p:nvSpPr>
        <p:spPr>
          <a:xfrm>
            <a:off x="663551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2" name="Google Shape;1149;p53">
            <a:extLst>
              <a:ext uri="{FF2B5EF4-FFF2-40B4-BE49-F238E27FC236}">
                <a16:creationId xmlns:a16="http://schemas.microsoft.com/office/drawing/2014/main" id="{434B564B-DE03-74A6-773C-0FD4632658D1}"/>
              </a:ext>
            </a:extLst>
          </p:cNvPr>
          <p:cNvSpPr/>
          <p:nvPr userDrawn="1"/>
        </p:nvSpPr>
        <p:spPr>
          <a:xfrm>
            <a:off x="663550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149;p53">
            <a:extLst>
              <a:ext uri="{FF2B5EF4-FFF2-40B4-BE49-F238E27FC236}">
                <a16:creationId xmlns:a16="http://schemas.microsoft.com/office/drawing/2014/main" id="{A98F51D8-7768-BB9C-DEFD-FE6F101B538B}"/>
              </a:ext>
            </a:extLst>
          </p:cNvPr>
          <p:cNvSpPr/>
          <p:nvPr userDrawn="1"/>
        </p:nvSpPr>
        <p:spPr>
          <a:xfrm>
            <a:off x="3509629" y="1967633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149;p53">
            <a:extLst>
              <a:ext uri="{FF2B5EF4-FFF2-40B4-BE49-F238E27FC236}">
                <a16:creationId xmlns:a16="http://schemas.microsoft.com/office/drawing/2014/main" id="{824DDB7E-F583-BE45-8440-04134133EF5E}"/>
              </a:ext>
            </a:extLst>
          </p:cNvPr>
          <p:cNvSpPr/>
          <p:nvPr userDrawn="1"/>
        </p:nvSpPr>
        <p:spPr>
          <a:xfrm>
            <a:off x="3509628" y="4337851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149;p53">
            <a:extLst>
              <a:ext uri="{FF2B5EF4-FFF2-40B4-BE49-F238E27FC236}">
                <a16:creationId xmlns:a16="http://schemas.microsoft.com/office/drawing/2014/main" id="{3AB34327-1213-C6F7-069A-661286889411}"/>
              </a:ext>
            </a:extLst>
          </p:cNvPr>
          <p:cNvSpPr/>
          <p:nvPr userDrawn="1"/>
        </p:nvSpPr>
        <p:spPr>
          <a:xfrm>
            <a:off x="6355709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149;p53">
            <a:extLst>
              <a:ext uri="{FF2B5EF4-FFF2-40B4-BE49-F238E27FC236}">
                <a16:creationId xmlns:a16="http://schemas.microsoft.com/office/drawing/2014/main" id="{B6BF1339-971D-E8EC-9A92-C646A04A9796}"/>
              </a:ext>
            </a:extLst>
          </p:cNvPr>
          <p:cNvSpPr/>
          <p:nvPr userDrawn="1"/>
        </p:nvSpPr>
        <p:spPr>
          <a:xfrm>
            <a:off x="6355708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4" name="Google Shape;1149;p53">
            <a:extLst>
              <a:ext uri="{FF2B5EF4-FFF2-40B4-BE49-F238E27FC236}">
                <a16:creationId xmlns:a16="http://schemas.microsoft.com/office/drawing/2014/main" id="{2C16FE32-0722-CA1D-92A1-77B7780BDE81}"/>
              </a:ext>
            </a:extLst>
          </p:cNvPr>
          <p:cNvSpPr/>
          <p:nvPr userDrawn="1"/>
        </p:nvSpPr>
        <p:spPr>
          <a:xfrm>
            <a:off x="9201787" y="1965287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149;p53">
            <a:extLst>
              <a:ext uri="{FF2B5EF4-FFF2-40B4-BE49-F238E27FC236}">
                <a16:creationId xmlns:a16="http://schemas.microsoft.com/office/drawing/2014/main" id="{A3D368EA-D182-9937-D248-E4051379E257}"/>
              </a:ext>
            </a:extLst>
          </p:cNvPr>
          <p:cNvSpPr/>
          <p:nvPr userDrawn="1"/>
        </p:nvSpPr>
        <p:spPr>
          <a:xfrm>
            <a:off x="9201786" y="4335505"/>
            <a:ext cx="2543865" cy="2085433"/>
          </a:xfrm>
          <a:prstGeom prst="rect">
            <a:avLst/>
          </a:prstGeom>
          <a:solidFill>
            <a:schemeClr val="accent2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D7FDA4E-49F9-223C-DA55-A79802EE188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25" name="Text Placeholder 24">
            <a:extLst>
              <a:ext uri="{FF2B5EF4-FFF2-40B4-BE49-F238E27FC236}">
                <a16:creationId xmlns:a16="http://schemas.microsoft.com/office/drawing/2014/main" id="{2349526F-21BB-B06B-612E-8AAA322B41D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6581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99DE91A1-A01A-B800-F6EB-C013020202C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57953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28" name="Text Placeholder 26">
            <a:extLst>
              <a:ext uri="{FF2B5EF4-FFF2-40B4-BE49-F238E27FC236}">
                <a16:creationId xmlns:a16="http://schemas.microsoft.com/office/drawing/2014/main" id="{733EF8C8-3849-9C80-1F6E-7038D113478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8022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6" name="Text Placeholder 24">
            <a:extLst>
              <a:ext uri="{FF2B5EF4-FFF2-40B4-BE49-F238E27FC236}">
                <a16:creationId xmlns:a16="http://schemas.microsoft.com/office/drawing/2014/main" id="{F27A4420-EB9D-589B-DE9E-4CFCC6B25A6E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56581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7" name="Picture Placeholder 22">
            <a:extLst>
              <a:ext uri="{FF2B5EF4-FFF2-40B4-BE49-F238E27FC236}">
                <a16:creationId xmlns:a16="http://schemas.microsoft.com/office/drawing/2014/main" id="{D76F8DA4-2C9A-48DE-DB4A-045A11601F4C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57953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47" name="Text Placeholder 26">
            <a:extLst>
              <a:ext uri="{FF2B5EF4-FFF2-40B4-BE49-F238E27FC236}">
                <a16:creationId xmlns:a16="http://schemas.microsoft.com/office/drawing/2014/main" id="{010C7458-97A7-97A1-88E7-1D3194A7EA4C}"/>
              </a:ext>
            </a:extLst>
          </p:cNvPr>
          <p:cNvSpPr>
            <a:spLocks noGrp="1"/>
          </p:cNvSpPr>
          <p:nvPr>
            <p:ph type="body" sz="quarter" idx="26"/>
          </p:nvPr>
        </p:nvSpPr>
        <p:spPr>
          <a:xfrm>
            <a:off x="58022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9" name="Text Placeholder 24">
            <a:extLst>
              <a:ext uri="{FF2B5EF4-FFF2-40B4-BE49-F238E27FC236}">
                <a16:creationId xmlns:a16="http://schemas.microsoft.com/office/drawing/2014/main" id="{32F8A8CA-E278-E129-A09C-8C4B7CCA2DE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3419856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0" name="Picture Placeholder 22">
            <a:extLst>
              <a:ext uri="{FF2B5EF4-FFF2-40B4-BE49-F238E27FC236}">
                <a16:creationId xmlns:a16="http://schemas.microsoft.com/office/drawing/2014/main" id="{3CFBF841-C094-5FA8-63F2-F5DA37C0359A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433572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1" name="Text Placeholder 26">
            <a:extLst>
              <a:ext uri="{FF2B5EF4-FFF2-40B4-BE49-F238E27FC236}">
                <a16:creationId xmlns:a16="http://schemas.microsoft.com/office/drawing/2014/main" id="{C76BA571-FE5C-F5F7-9056-20BD57DA6789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19856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Text Placeholder 24">
            <a:extLst>
              <a:ext uri="{FF2B5EF4-FFF2-40B4-BE49-F238E27FC236}">
                <a16:creationId xmlns:a16="http://schemas.microsoft.com/office/drawing/2014/main" id="{27F73601-DBA6-A721-D6BF-321A387810A8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>
          <a:xfrm>
            <a:off x="3419856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22">
            <a:extLst>
              <a:ext uri="{FF2B5EF4-FFF2-40B4-BE49-F238E27FC236}">
                <a16:creationId xmlns:a16="http://schemas.microsoft.com/office/drawing/2014/main" id="{060504F7-2F69-FC38-B09C-5DCA35CD85A9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3433572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0" name="Text Placeholder 26">
            <a:extLst>
              <a:ext uri="{FF2B5EF4-FFF2-40B4-BE49-F238E27FC236}">
                <a16:creationId xmlns:a16="http://schemas.microsoft.com/office/drawing/2014/main" id="{3843A45B-37B6-D773-B219-9EBAD5F19532}"/>
              </a:ext>
            </a:extLst>
          </p:cNvPr>
          <p:cNvSpPr>
            <a:spLocks noGrp="1"/>
          </p:cNvSpPr>
          <p:nvPr>
            <p:ph type="body" sz="quarter" idx="29"/>
          </p:nvPr>
        </p:nvSpPr>
        <p:spPr>
          <a:xfrm>
            <a:off x="3419856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2" name="Text Placeholder 24">
            <a:extLst>
              <a:ext uri="{FF2B5EF4-FFF2-40B4-BE49-F238E27FC236}">
                <a16:creationId xmlns:a16="http://schemas.microsoft.com/office/drawing/2014/main" id="{D7F9FC21-D881-DB86-4C69-C07821DCF3A7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263640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3" name="Picture Placeholder 22">
            <a:extLst>
              <a:ext uri="{FF2B5EF4-FFF2-40B4-BE49-F238E27FC236}">
                <a16:creationId xmlns:a16="http://schemas.microsoft.com/office/drawing/2014/main" id="{FE2E99DA-5661-F860-9E54-9C42590265FD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7356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4" name="Text Placeholder 26">
            <a:extLst>
              <a:ext uri="{FF2B5EF4-FFF2-40B4-BE49-F238E27FC236}">
                <a16:creationId xmlns:a16="http://schemas.microsoft.com/office/drawing/2014/main" id="{99F1332D-1A76-8252-3A4A-73B5BE80BDA8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6263640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Text Placeholder 24">
            <a:extLst>
              <a:ext uri="{FF2B5EF4-FFF2-40B4-BE49-F238E27FC236}">
                <a16:creationId xmlns:a16="http://schemas.microsoft.com/office/drawing/2014/main" id="{E5E9A104-54F0-5100-0B27-DBD2DF206786}"/>
              </a:ext>
            </a:extLst>
          </p:cNvPr>
          <p:cNvSpPr>
            <a:spLocks noGrp="1"/>
          </p:cNvSpPr>
          <p:nvPr>
            <p:ph type="body" sz="quarter" idx="30"/>
          </p:nvPr>
        </p:nvSpPr>
        <p:spPr>
          <a:xfrm>
            <a:off x="6263640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2" name="Picture Placeholder 22">
            <a:extLst>
              <a:ext uri="{FF2B5EF4-FFF2-40B4-BE49-F238E27FC236}">
                <a16:creationId xmlns:a16="http://schemas.microsoft.com/office/drawing/2014/main" id="{23469072-7775-90E2-6C92-C6D03C1DACB0}"/>
              </a:ext>
            </a:extLst>
          </p:cNvPr>
          <p:cNvSpPr>
            <a:spLocks noGrp="1"/>
          </p:cNvSpPr>
          <p:nvPr>
            <p:ph type="pic" sz="quarter" idx="31"/>
          </p:nvPr>
        </p:nvSpPr>
        <p:spPr>
          <a:xfrm>
            <a:off x="6277356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26">
            <a:extLst>
              <a:ext uri="{FF2B5EF4-FFF2-40B4-BE49-F238E27FC236}">
                <a16:creationId xmlns:a16="http://schemas.microsoft.com/office/drawing/2014/main" id="{BF06B9AA-555D-874C-1198-B3ED9EBC7140}"/>
              </a:ext>
            </a:extLst>
          </p:cNvPr>
          <p:cNvSpPr>
            <a:spLocks noGrp="1"/>
          </p:cNvSpPr>
          <p:nvPr>
            <p:ph type="body" sz="quarter" idx="32"/>
          </p:nvPr>
        </p:nvSpPr>
        <p:spPr>
          <a:xfrm>
            <a:off x="6263640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5" name="Text Placeholder 24">
            <a:extLst>
              <a:ext uri="{FF2B5EF4-FFF2-40B4-BE49-F238E27FC236}">
                <a16:creationId xmlns:a16="http://schemas.microsoft.com/office/drawing/2014/main" id="{47253530-631C-01D6-E4D5-53EA91819AC5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107424" y="186537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6" name="Picture Placeholder 22">
            <a:extLst>
              <a:ext uri="{FF2B5EF4-FFF2-40B4-BE49-F238E27FC236}">
                <a16:creationId xmlns:a16="http://schemas.microsoft.com/office/drawing/2014/main" id="{2087F48D-BCD6-2370-DFEB-3DC855770580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121140" y="1874520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37" name="Text Placeholder 26">
            <a:extLst>
              <a:ext uri="{FF2B5EF4-FFF2-40B4-BE49-F238E27FC236}">
                <a16:creationId xmlns:a16="http://schemas.microsoft.com/office/drawing/2014/main" id="{2730E53E-4C0B-1C22-8754-2D69B55DF375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9107424" y="3584901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4" name="Text Placeholder 24">
            <a:extLst>
              <a:ext uri="{FF2B5EF4-FFF2-40B4-BE49-F238E27FC236}">
                <a16:creationId xmlns:a16="http://schemas.microsoft.com/office/drawing/2014/main" id="{9690986C-4F11-A46D-923C-CCC08AB6CB76}"/>
              </a:ext>
            </a:extLst>
          </p:cNvPr>
          <p:cNvSpPr>
            <a:spLocks noGrp="1"/>
          </p:cNvSpPr>
          <p:nvPr>
            <p:ph type="body" sz="quarter" idx="33"/>
          </p:nvPr>
        </p:nvSpPr>
        <p:spPr>
          <a:xfrm>
            <a:off x="9107424" y="4242816"/>
            <a:ext cx="2514600" cy="2084832"/>
          </a:xfrm>
          <a:solidFill>
            <a:schemeClr val="accent5"/>
          </a:solidFill>
          <a:ln w="25400">
            <a:solidFill>
              <a:schemeClr val="dk1"/>
            </a:solidFill>
          </a:ln>
        </p:spPr>
        <p:txBody>
          <a:bodyPr tIns="1490472"/>
          <a:lstStyle>
            <a:lvl1pPr marL="0" indent="0" algn="ctr">
              <a:buFont typeface="Arial" panose="020B0604020202020204" pitchFamily="34" charset="0"/>
              <a:buNone/>
              <a:defRPr sz="16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5" name="Picture Placeholder 22">
            <a:extLst>
              <a:ext uri="{FF2B5EF4-FFF2-40B4-BE49-F238E27FC236}">
                <a16:creationId xmlns:a16="http://schemas.microsoft.com/office/drawing/2014/main" id="{A4293B55-9185-9732-2F46-4B62C7F1F21E}"/>
              </a:ext>
            </a:extLst>
          </p:cNvPr>
          <p:cNvSpPr>
            <a:spLocks noGrp="1"/>
          </p:cNvSpPr>
          <p:nvPr>
            <p:ph type="pic" sz="quarter" idx="34"/>
          </p:nvPr>
        </p:nvSpPr>
        <p:spPr>
          <a:xfrm>
            <a:off x="9121140" y="4242816"/>
            <a:ext cx="2487168" cy="1280160"/>
          </a:xfrm>
          <a:ln w="25400">
            <a:solidFill>
              <a:schemeClr val="tx1"/>
            </a:solidFill>
          </a:ln>
        </p:spPr>
        <p:txBody>
          <a:bodyPr anchor="ctr"/>
          <a:lstStyle>
            <a:lvl1pPr marL="0" indent="0" algn="ctr">
              <a:buNone/>
              <a:defRPr sz="16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26">
            <a:extLst>
              <a:ext uri="{FF2B5EF4-FFF2-40B4-BE49-F238E27FC236}">
                <a16:creationId xmlns:a16="http://schemas.microsoft.com/office/drawing/2014/main" id="{B8529D99-B7B2-6411-E928-9FA204E3842A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9107424" y="5947269"/>
            <a:ext cx="2514600" cy="274320"/>
          </a:xfrm>
        </p:spPr>
        <p:txBody>
          <a:bodyPr/>
          <a:lstStyle>
            <a:lvl1pPr marL="0" indent="0" algn="ctr">
              <a:buNone/>
              <a:defRPr sz="12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220617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List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69EB71-EE42-930D-4E54-FA0F44BD2D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1947672"/>
            <a:ext cx="3209544" cy="2862072"/>
          </a:xfrm>
        </p:spPr>
        <p:txBody>
          <a:bodyPr anchor="ctr"/>
          <a:lstStyle>
            <a:lvl1pPr algn="l">
              <a:defRPr/>
            </a:lvl1pPr>
          </a:lstStyle>
          <a:p>
            <a:r>
              <a:rPr lang="en-US" noProof="0"/>
              <a:t>Click to edit Master title style</a:t>
            </a:r>
          </a:p>
        </p:txBody>
      </p:sp>
      <p:sp>
        <p:nvSpPr>
          <p:cNvPr id="7" name="Google Shape;1247;p56">
            <a:extLst>
              <a:ext uri="{FF2B5EF4-FFF2-40B4-BE49-F238E27FC236}">
                <a16:creationId xmlns:a16="http://schemas.microsoft.com/office/drawing/2014/main" id="{1A52F175-2E39-E9BE-B4DF-67098DB248AA}"/>
              </a:ext>
            </a:extLst>
          </p:cNvPr>
          <p:cNvSpPr/>
          <p:nvPr userDrawn="1"/>
        </p:nvSpPr>
        <p:spPr>
          <a:xfrm>
            <a:off x="5607119" y="34704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accent2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9" name="Google Shape;1264;p56">
            <a:extLst>
              <a:ext uri="{FF2B5EF4-FFF2-40B4-BE49-F238E27FC236}">
                <a16:creationId xmlns:a16="http://schemas.microsoft.com/office/drawing/2014/main" id="{CE3B3000-733D-1995-D39A-E659E5A429CC}"/>
              </a:ext>
            </a:extLst>
          </p:cNvPr>
          <p:cNvSpPr/>
          <p:nvPr userDrawn="1"/>
        </p:nvSpPr>
        <p:spPr>
          <a:xfrm>
            <a:off x="5607119" y="16236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1" name="Google Shape;1278;p56">
            <a:extLst>
              <a:ext uri="{FF2B5EF4-FFF2-40B4-BE49-F238E27FC236}">
                <a16:creationId xmlns:a16="http://schemas.microsoft.com/office/drawing/2014/main" id="{F1BC0AB2-17DA-D97E-3052-DA48D80F7428}"/>
              </a:ext>
            </a:extLst>
          </p:cNvPr>
          <p:cNvSpPr/>
          <p:nvPr userDrawn="1"/>
        </p:nvSpPr>
        <p:spPr>
          <a:xfrm>
            <a:off x="5607119" y="292595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3" name="Google Shape;1278;p56">
            <a:extLst>
              <a:ext uri="{FF2B5EF4-FFF2-40B4-BE49-F238E27FC236}">
                <a16:creationId xmlns:a16="http://schemas.microsoft.com/office/drawing/2014/main" id="{C860490F-E3DB-3E9F-0AC6-F04949DC59C3}"/>
              </a:ext>
            </a:extLst>
          </p:cNvPr>
          <p:cNvSpPr/>
          <p:nvPr userDrawn="1"/>
        </p:nvSpPr>
        <p:spPr>
          <a:xfrm>
            <a:off x="5607120" y="4223036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5" name="Google Shape;1278;p56">
            <a:extLst>
              <a:ext uri="{FF2B5EF4-FFF2-40B4-BE49-F238E27FC236}">
                <a16:creationId xmlns:a16="http://schemas.microsoft.com/office/drawing/2014/main" id="{522E5778-EA03-EFC4-08AA-ECB1C07ED56E}"/>
              </a:ext>
            </a:extLst>
          </p:cNvPr>
          <p:cNvSpPr/>
          <p:nvPr userDrawn="1"/>
        </p:nvSpPr>
        <p:spPr>
          <a:xfrm>
            <a:off x="5607120" y="5519473"/>
            <a:ext cx="6281928" cy="1039748"/>
          </a:xfrm>
          <a:prstGeom prst="rect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17" name="Google Shape;1268;p56">
            <a:extLst>
              <a:ext uri="{FF2B5EF4-FFF2-40B4-BE49-F238E27FC236}">
                <a16:creationId xmlns:a16="http://schemas.microsoft.com/office/drawing/2014/main" id="{EEA0BE49-92E1-A1A3-40E0-DDAA5511F637}"/>
              </a:ext>
            </a:extLst>
          </p:cNvPr>
          <p:cNvSpPr/>
          <p:nvPr userDrawn="1"/>
        </p:nvSpPr>
        <p:spPr>
          <a:xfrm>
            <a:off x="4348745" y="1637743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19" name="Google Shape;1282;p56">
            <a:extLst>
              <a:ext uri="{FF2B5EF4-FFF2-40B4-BE49-F238E27FC236}">
                <a16:creationId xmlns:a16="http://schemas.microsoft.com/office/drawing/2014/main" id="{DF15F1EC-1D2B-FF49-7785-26BC7083A07C}"/>
              </a:ext>
            </a:extLst>
          </p:cNvPr>
          <p:cNvSpPr/>
          <p:nvPr userDrawn="1"/>
        </p:nvSpPr>
        <p:spPr>
          <a:xfrm>
            <a:off x="4348745" y="2927249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1" name="Google Shape;1282;p56">
            <a:extLst>
              <a:ext uri="{FF2B5EF4-FFF2-40B4-BE49-F238E27FC236}">
                <a16:creationId xmlns:a16="http://schemas.microsoft.com/office/drawing/2014/main" id="{BE3FDD69-3D60-CF6B-97A3-7B2C1AE3100A}"/>
              </a:ext>
            </a:extLst>
          </p:cNvPr>
          <p:cNvSpPr/>
          <p:nvPr userDrawn="1"/>
        </p:nvSpPr>
        <p:spPr>
          <a:xfrm>
            <a:off x="4348745" y="427700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3" name="Google Shape;1282;p56">
            <a:extLst>
              <a:ext uri="{FF2B5EF4-FFF2-40B4-BE49-F238E27FC236}">
                <a16:creationId xmlns:a16="http://schemas.microsoft.com/office/drawing/2014/main" id="{E3BB1E5B-DA10-B332-D4B8-D551C3053C53}"/>
              </a:ext>
            </a:extLst>
          </p:cNvPr>
          <p:cNvSpPr/>
          <p:nvPr userDrawn="1"/>
        </p:nvSpPr>
        <p:spPr>
          <a:xfrm>
            <a:off x="4348745" y="5568541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5" name="Google Shape;1251;p56">
            <a:extLst>
              <a:ext uri="{FF2B5EF4-FFF2-40B4-BE49-F238E27FC236}">
                <a16:creationId xmlns:a16="http://schemas.microsoft.com/office/drawing/2014/main" id="{8D887B7F-9EBA-E7B8-64CE-5EAB1DF08E19}"/>
              </a:ext>
            </a:extLst>
          </p:cNvPr>
          <p:cNvSpPr/>
          <p:nvPr userDrawn="1"/>
        </p:nvSpPr>
        <p:spPr>
          <a:xfrm>
            <a:off x="4348745" y="361116"/>
            <a:ext cx="969865" cy="969865"/>
          </a:xfrm>
          <a:prstGeom prst="ellipse">
            <a:avLst/>
          </a:prstGeom>
          <a:solidFill>
            <a:schemeClr val="accent3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27" name="Google Shape;1248;p56">
            <a:extLst>
              <a:ext uri="{FF2B5EF4-FFF2-40B4-BE49-F238E27FC236}">
                <a16:creationId xmlns:a16="http://schemas.microsoft.com/office/drawing/2014/main" id="{5AC86C31-7E67-B4EC-1AE0-291ED77F2214}"/>
              </a:ext>
            </a:extLst>
          </p:cNvPr>
          <p:cNvSpPr/>
          <p:nvPr userDrawn="1"/>
        </p:nvSpPr>
        <p:spPr>
          <a:xfrm>
            <a:off x="5512393" y="24143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29" name="Google Shape;1265;p56">
            <a:extLst>
              <a:ext uri="{FF2B5EF4-FFF2-40B4-BE49-F238E27FC236}">
                <a16:creationId xmlns:a16="http://schemas.microsoft.com/office/drawing/2014/main" id="{A7BF8E2B-5184-B584-D484-7D82C9DA6C41}"/>
              </a:ext>
            </a:extLst>
          </p:cNvPr>
          <p:cNvSpPr/>
          <p:nvPr userDrawn="1"/>
        </p:nvSpPr>
        <p:spPr>
          <a:xfrm>
            <a:off x="5512393" y="15180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1" name="Google Shape;1279;p56">
            <a:extLst>
              <a:ext uri="{FF2B5EF4-FFF2-40B4-BE49-F238E27FC236}">
                <a16:creationId xmlns:a16="http://schemas.microsoft.com/office/drawing/2014/main" id="{9E808B73-94D7-57E7-3837-3DA718162E5B}"/>
              </a:ext>
            </a:extLst>
          </p:cNvPr>
          <p:cNvSpPr/>
          <p:nvPr userDrawn="1"/>
        </p:nvSpPr>
        <p:spPr>
          <a:xfrm>
            <a:off x="5512393" y="2807563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3" name="Google Shape;1279;p56">
            <a:extLst>
              <a:ext uri="{FF2B5EF4-FFF2-40B4-BE49-F238E27FC236}">
                <a16:creationId xmlns:a16="http://schemas.microsoft.com/office/drawing/2014/main" id="{F340E0DF-98FD-EA55-7B4B-8E58FC5CFCDA}"/>
              </a:ext>
            </a:extLst>
          </p:cNvPr>
          <p:cNvSpPr/>
          <p:nvPr userDrawn="1"/>
        </p:nvSpPr>
        <p:spPr>
          <a:xfrm>
            <a:off x="5512394" y="4117420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5" name="Google Shape;1279;p56">
            <a:extLst>
              <a:ext uri="{FF2B5EF4-FFF2-40B4-BE49-F238E27FC236}">
                <a16:creationId xmlns:a16="http://schemas.microsoft.com/office/drawing/2014/main" id="{1F52D7F5-AD34-C5B1-EEA2-F711AD3A8C3F}"/>
              </a:ext>
            </a:extLst>
          </p:cNvPr>
          <p:cNvSpPr/>
          <p:nvPr userDrawn="1"/>
        </p:nvSpPr>
        <p:spPr>
          <a:xfrm>
            <a:off x="5512394" y="5413857"/>
            <a:ext cx="6281928" cy="1039748"/>
          </a:xfrm>
          <a:prstGeom prst="rect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+mj-lt"/>
              <a:ea typeface="Karla"/>
              <a:cs typeface="Karla"/>
              <a:sym typeface="Karla"/>
            </a:endParaRPr>
          </a:p>
        </p:txBody>
      </p:sp>
      <p:sp>
        <p:nvSpPr>
          <p:cNvPr id="37" name="Google Shape;1251;p56">
            <a:extLst>
              <a:ext uri="{FF2B5EF4-FFF2-40B4-BE49-F238E27FC236}">
                <a16:creationId xmlns:a16="http://schemas.microsoft.com/office/drawing/2014/main" id="{A4889AFC-C17E-6AF6-25D9-F977ACD04A9D}"/>
              </a:ext>
            </a:extLst>
          </p:cNvPr>
          <p:cNvSpPr/>
          <p:nvPr userDrawn="1"/>
        </p:nvSpPr>
        <p:spPr>
          <a:xfrm>
            <a:off x="4290632" y="303003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39" name="Google Shape;1268;p56">
            <a:extLst>
              <a:ext uri="{FF2B5EF4-FFF2-40B4-BE49-F238E27FC236}">
                <a16:creationId xmlns:a16="http://schemas.microsoft.com/office/drawing/2014/main" id="{5E0F6889-9671-EA56-B88B-DBA6C149062C}"/>
              </a:ext>
            </a:extLst>
          </p:cNvPr>
          <p:cNvSpPr/>
          <p:nvPr userDrawn="1"/>
        </p:nvSpPr>
        <p:spPr>
          <a:xfrm>
            <a:off x="4290632" y="1579630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1" name="Google Shape;1282;p56">
            <a:extLst>
              <a:ext uri="{FF2B5EF4-FFF2-40B4-BE49-F238E27FC236}">
                <a16:creationId xmlns:a16="http://schemas.microsoft.com/office/drawing/2014/main" id="{44CB8F8B-1D14-EA9D-117E-79BB0DB776E9}"/>
              </a:ext>
            </a:extLst>
          </p:cNvPr>
          <p:cNvSpPr/>
          <p:nvPr userDrawn="1"/>
        </p:nvSpPr>
        <p:spPr>
          <a:xfrm>
            <a:off x="4290632" y="2869136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3" name="Google Shape;1282;p56">
            <a:extLst>
              <a:ext uri="{FF2B5EF4-FFF2-40B4-BE49-F238E27FC236}">
                <a16:creationId xmlns:a16="http://schemas.microsoft.com/office/drawing/2014/main" id="{9D8D9DEA-F6DA-EFDC-5DDF-946728969392}"/>
              </a:ext>
            </a:extLst>
          </p:cNvPr>
          <p:cNvSpPr/>
          <p:nvPr userDrawn="1"/>
        </p:nvSpPr>
        <p:spPr>
          <a:xfrm>
            <a:off x="4290632" y="4217824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5" name="Google Shape;1282;p56">
            <a:extLst>
              <a:ext uri="{FF2B5EF4-FFF2-40B4-BE49-F238E27FC236}">
                <a16:creationId xmlns:a16="http://schemas.microsoft.com/office/drawing/2014/main" id="{5B83F600-A2A8-FC3E-235C-F63589027CEC}"/>
              </a:ext>
            </a:extLst>
          </p:cNvPr>
          <p:cNvSpPr/>
          <p:nvPr userDrawn="1"/>
        </p:nvSpPr>
        <p:spPr>
          <a:xfrm>
            <a:off x="4290632" y="5510428"/>
            <a:ext cx="969865" cy="969865"/>
          </a:xfrm>
          <a:prstGeom prst="ellipse">
            <a:avLst/>
          </a:prstGeom>
          <a:solidFill>
            <a:schemeClr val="accent5"/>
          </a:solidFill>
          <a:ln w="254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sz="1800" noProof="0">
              <a:solidFill>
                <a:schemeClr val="lt1"/>
              </a:solidFill>
              <a:latin typeface="Karla"/>
              <a:ea typeface="Karla"/>
              <a:cs typeface="Karla"/>
              <a:sym typeface="Karla"/>
            </a:endParaRPr>
          </a:p>
        </p:txBody>
      </p:sp>
      <p:sp>
        <p:nvSpPr>
          <p:cNvPr id="47" name="Picture Placeholder 46">
            <a:extLst>
              <a:ext uri="{FF2B5EF4-FFF2-40B4-BE49-F238E27FC236}">
                <a16:creationId xmlns:a16="http://schemas.microsoft.com/office/drawing/2014/main" id="{3B37AA0A-CC3F-643E-4CA3-94EE9D0B955A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455524" y="467895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3" name="Text Placeholder 52">
            <a:extLst>
              <a:ext uri="{FF2B5EF4-FFF2-40B4-BE49-F238E27FC236}">
                <a16:creationId xmlns:a16="http://schemas.microsoft.com/office/drawing/2014/main" id="{04148F56-845C-40C8-5EFE-44B32FB557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769864" y="457200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8" name="Text Placeholder 52">
            <a:extLst>
              <a:ext uri="{FF2B5EF4-FFF2-40B4-BE49-F238E27FC236}">
                <a16:creationId xmlns:a16="http://schemas.microsoft.com/office/drawing/2014/main" id="{6FAEB77B-C9AE-5EC8-3043-2C6C91015EF2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769864" y="780642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8" name="Picture Placeholder 46">
            <a:extLst>
              <a:ext uri="{FF2B5EF4-FFF2-40B4-BE49-F238E27FC236}">
                <a16:creationId xmlns:a16="http://schemas.microsoft.com/office/drawing/2014/main" id="{EA6CA3D6-A486-C220-D150-162068803F01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4455524" y="1744522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4" name="Text Placeholder 52">
            <a:extLst>
              <a:ext uri="{FF2B5EF4-FFF2-40B4-BE49-F238E27FC236}">
                <a16:creationId xmlns:a16="http://schemas.microsoft.com/office/drawing/2014/main" id="{B70CC111-C404-5983-7E1A-758C72DA215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769864" y="1746504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9" name="Text Placeholder 52">
            <a:extLst>
              <a:ext uri="{FF2B5EF4-FFF2-40B4-BE49-F238E27FC236}">
                <a16:creationId xmlns:a16="http://schemas.microsoft.com/office/drawing/2014/main" id="{0FACAEC0-F5EF-8921-74B5-2C775EC42E63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5769864" y="2069946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49" name="Picture Placeholder 46">
            <a:extLst>
              <a:ext uri="{FF2B5EF4-FFF2-40B4-BE49-F238E27FC236}">
                <a16:creationId xmlns:a16="http://schemas.microsoft.com/office/drawing/2014/main" id="{D85BED76-EF8A-3369-FA46-11513F2D2231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4455524" y="3034028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5" name="Text Placeholder 52">
            <a:extLst>
              <a:ext uri="{FF2B5EF4-FFF2-40B4-BE49-F238E27FC236}">
                <a16:creationId xmlns:a16="http://schemas.microsoft.com/office/drawing/2014/main" id="{3A752FC9-DE9C-9701-E24E-6F1AC075B16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5769864" y="3035808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0" name="Text Placeholder 52">
            <a:extLst>
              <a:ext uri="{FF2B5EF4-FFF2-40B4-BE49-F238E27FC236}">
                <a16:creationId xmlns:a16="http://schemas.microsoft.com/office/drawing/2014/main" id="{5CA64FAC-BAC1-519A-1252-ED8A726B6313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5769864" y="3359250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0" name="Picture Placeholder 46">
            <a:extLst>
              <a:ext uri="{FF2B5EF4-FFF2-40B4-BE49-F238E27FC236}">
                <a16:creationId xmlns:a16="http://schemas.microsoft.com/office/drawing/2014/main" id="{5FF1804E-BBAF-5060-07A3-705BCCF0D7C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455524" y="4382716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6" name="Text Placeholder 52">
            <a:extLst>
              <a:ext uri="{FF2B5EF4-FFF2-40B4-BE49-F238E27FC236}">
                <a16:creationId xmlns:a16="http://schemas.microsoft.com/office/drawing/2014/main" id="{D03AC44E-421F-94EE-DC26-D4F6FB1D5444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5769864" y="4325112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1" name="Text Placeholder 52">
            <a:extLst>
              <a:ext uri="{FF2B5EF4-FFF2-40B4-BE49-F238E27FC236}">
                <a16:creationId xmlns:a16="http://schemas.microsoft.com/office/drawing/2014/main" id="{4806989D-2A9A-5590-1EF7-9BF0E1F4C43D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5769864" y="4648554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51" name="Picture Placeholder 46">
            <a:extLst>
              <a:ext uri="{FF2B5EF4-FFF2-40B4-BE49-F238E27FC236}">
                <a16:creationId xmlns:a16="http://schemas.microsoft.com/office/drawing/2014/main" id="{C28AAD1A-4269-0A5C-7418-7DFC69060C9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455524" y="5675320"/>
            <a:ext cx="640080" cy="640080"/>
          </a:xfrm>
        </p:spPr>
        <p:txBody>
          <a:bodyPr anchor="ctr"/>
          <a:lstStyle>
            <a:lvl1pPr marL="0" indent="0" algn="ctr">
              <a:buNone/>
              <a:defRPr sz="900"/>
            </a:lvl1pPr>
          </a:lstStyle>
          <a:p>
            <a:r>
              <a:rPr lang="en-US" noProof="0"/>
              <a:t>Click icon to add picture</a:t>
            </a:r>
          </a:p>
        </p:txBody>
      </p:sp>
      <p:sp>
        <p:nvSpPr>
          <p:cNvPr id="57" name="Text Placeholder 52">
            <a:extLst>
              <a:ext uri="{FF2B5EF4-FFF2-40B4-BE49-F238E27FC236}">
                <a16:creationId xmlns:a16="http://schemas.microsoft.com/office/drawing/2014/main" id="{650C0EB3-5783-DC1F-09A3-02DFAA31642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5769864" y="5614416"/>
            <a:ext cx="3840480" cy="338328"/>
          </a:xfrm>
        </p:spPr>
        <p:txBody>
          <a:bodyPr/>
          <a:lstStyle>
            <a:lvl1pPr marL="0" indent="0">
              <a:buNone/>
              <a:defRPr sz="2000">
                <a:latin typeface="+mj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62" name="Text Placeholder 52">
            <a:extLst>
              <a:ext uri="{FF2B5EF4-FFF2-40B4-BE49-F238E27FC236}">
                <a16:creationId xmlns:a16="http://schemas.microsoft.com/office/drawing/2014/main" id="{94850C9F-BD14-9481-E7F6-526639251EB9}"/>
              </a:ext>
            </a:extLst>
          </p:cNvPr>
          <p:cNvSpPr>
            <a:spLocks noGrp="1"/>
          </p:cNvSpPr>
          <p:nvPr>
            <p:ph type="body" sz="quarter" idx="24"/>
          </p:nvPr>
        </p:nvSpPr>
        <p:spPr>
          <a:xfrm>
            <a:off x="5769864" y="5937858"/>
            <a:ext cx="5029200" cy="338328"/>
          </a:xfrm>
        </p:spPr>
        <p:txBody>
          <a:bodyPr/>
          <a:lstStyle>
            <a:lvl1pPr marL="0" indent="0">
              <a:buNone/>
              <a:defRPr sz="1600">
                <a:latin typeface="+mn-lt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749419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294A45C-8F79-9A61-77E8-09BC4E6283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9952" y="512064"/>
            <a:ext cx="9912096" cy="101498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46656E-6C21-DB29-00F0-0CC844DE37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7742D6-DB37-81C8-6BDD-5C9150A7DF6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10629145" y="6400904"/>
            <a:ext cx="64008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94DB44-E775-B332-D1F0-40DB3A5FA3A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364480" y="6400904"/>
            <a:ext cx="146304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9C1C4E-47DA-0CDC-75C8-42E9F1EBDE0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400904"/>
            <a:ext cx="365760" cy="246888"/>
          </a:xfrm>
          <a:prstGeom prst="rect">
            <a:avLst/>
          </a:prstGeom>
        </p:spPr>
        <p:txBody>
          <a:bodyPr vert="horz" lIns="0" tIns="45720" rIns="0" bIns="45720" rtlCol="0" anchor="ctr">
            <a:noAutofit/>
          </a:bodyPr>
          <a:lstStyle>
            <a:lvl1pPr algn="ctr">
              <a:defRPr sz="1000">
                <a:solidFill>
                  <a:schemeClr val="tx1"/>
                </a:solidFill>
                <a:latin typeface="+mj-lt"/>
              </a:defRPr>
            </a:lvl1pPr>
          </a:lstStyle>
          <a:p>
            <a:fld id="{8D0AFDD5-844D-364D-8AEC-50CF4D36D55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2DE05079-2B34-E435-A882-A172DE176AE1}"/>
              </a:ext>
            </a:extLst>
          </p:cNvPr>
          <p:cNvCxnSpPr>
            <a:cxnSpLocks/>
          </p:cNvCxnSpPr>
          <p:nvPr userDrawn="1"/>
        </p:nvCxnSpPr>
        <p:spPr>
          <a:xfrm>
            <a:off x="0" y="6535885"/>
            <a:ext cx="8382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E8440547-EE65-F9CE-1D02-2D326735F06D}"/>
              </a:ext>
            </a:extLst>
          </p:cNvPr>
          <p:cNvCxnSpPr>
            <a:cxnSpLocks/>
          </p:cNvCxnSpPr>
          <p:nvPr userDrawn="1"/>
        </p:nvCxnSpPr>
        <p:spPr>
          <a:xfrm>
            <a:off x="1205025" y="6535885"/>
            <a:ext cx="416052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4DB9DC65-7A98-9009-CD43-4A4B57960D46}"/>
              </a:ext>
            </a:extLst>
          </p:cNvPr>
          <p:cNvCxnSpPr>
            <a:cxnSpLocks/>
          </p:cNvCxnSpPr>
          <p:nvPr userDrawn="1"/>
        </p:nvCxnSpPr>
        <p:spPr>
          <a:xfrm>
            <a:off x="6802120" y="6528812"/>
            <a:ext cx="384048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24653D1C-9830-A9D3-084A-35BD971D10F5}"/>
              </a:ext>
            </a:extLst>
          </p:cNvPr>
          <p:cNvCxnSpPr>
            <a:cxnSpLocks/>
          </p:cNvCxnSpPr>
          <p:nvPr userDrawn="1"/>
        </p:nvCxnSpPr>
        <p:spPr>
          <a:xfrm>
            <a:off x="11276341" y="6528816"/>
            <a:ext cx="9144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542528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9" r:id="rId2"/>
    <p:sldLayoutId id="2147483660" r:id="rId3"/>
    <p:sldLayoutId id="2147483651" r:id="rId4"/>
    <p:sldLayoutId id="2147483658" r:id="rId5"/>
    <p:sldLayoutId id="2147483661" r:id="rId6"/>
    <p:sldLayoutId id="2147483663" r:id="rId7"/>
    <p:sldLayoutId id="2147483664" r:id="rId8"/>
    <p:sldLayoutId id="2147483668" r:id="rId9"/>
    <p:sldLayoutId id="2147483662" r:id="rId10"/>
    <p:sldLayoutId id="2147483653" r:id="rId11"/>
    <p:sldLayoutId id="2147483669" r:id="rId12"/>
    <p:sldLayoutId id="2147483665" r:id="rId13"/>
    <p:sldLayoutId id="2147483666" r:id="rId14"/>
    <p:sldLayoutId id="2147483667" r:id="rId15"/>
    <p:sldLayoutId id="2147483654" r:id="rId16"/>
    <p:sldLayoutId id="2147483655" r:id="rId17"/>
  </p:sldLayoutIdLst>
  <p:hf hdr="0"/>
  <p:txStyles>
    <p:titleStyle>
      <a:lvl1pPr algn="ctr" defTabSz="914400" rtl="0" eaLnBrk="1" latinLnBrk="0" hangingPunct="1">
        <a:lnSpc>
          <a:spcPct val="100000"/>
        </a:lnSpc>
        <a:spcBef>
          <a:spcPct val="0"/>
        </a:spcBef>
        <a:buNone/>
        <a:defRPr sz="60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5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Subtitle 25">
            <a:extLst>
              <a:ext uri="{FF2B5EF4-FFF2-40B4-BE49-F238E27FC236}">
                <a16:creationId xmlns:a16="http://schemas.microsoft.com/office/drawing/2014/main" id="{06930851-3EE7-5B25-F590-CCB7467A209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945222" y="4329684"/>
            <a:ext cx="4873752" cy="630936"/>
          </a:xfrm>
        </p:spPr>
        <p:txBody>
          <a:bodyPr/>
          <a:lstStyle/>
          <a:p>
            <a:r>
              <a:rPr lang="en-US" sz="4000" dirty="0">
                <a:latin typeface="Arial" panose="020B0604020202020204" pitchFamily="34" charset="0"/>
                <a:cs typeface="Arial" panose="020B0604020202020204" pitchFamily="34" charset="0"/>
              </a:rPr>
              <a:t>Noble Xavier</a:t>
            </a:r>
          </a:p>
          <a:p>
            <a:endParaRPr 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B7B90D92-1819-3D47-8648-D3DB3B00FFF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463039" y="2240280"/>
            <a:ext cx="9192520" cy="1709928"/>
          </a:xfrm>
        </p:spPr>
        <p:txBody>
          <a:bodyPr/>
          <a:lstStyle/>
          <a:p>
            <a:r>
              <a:rPr lang="en-IN" sz="4800" dirty="0">
                <a:latin typeface="Arial Rounded MT Bold" panose="020F0704030504030204" pitchFamily="34" charset="0"/>
              </a:rPr>
              <a:t>Matplotlib</a:t>
            </a:r>
          </a:p>
        </p:txBody>
      </p:sp>
    </p:spTree>
    <p:extLst>
      <p:ext uri="{BB962C8B-B14F-4D97-AF65-F5344CB8AC3E}">
        <p14:creationId xmlns:p14="http://schemas.microsoft.com/office/powerpoint/2010/main" val="40970233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FADACE-9DC0-46EB-47E0-A1C2E0EF3BCF}"/>
              </a:ext>
            </a:extLst>
          </p:cNvPr>
          <p:cNvSpPr txBox="1">
            <a:spLocks/>
          </p:cNvSpPr>
          <p:nvPr/>
        </p:nvSpPr>
        <p:spPr>
          <a:xfrm>
            <a:off x="3144415" y="409110"/>
            <a:ext cx="5551715" cy="62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Matplotlib Chart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A768C89-8449-4EB2-5BDA-BE6BA8600D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0929" y="969509"/>
            <a:ext cx="11211283" cy="49189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25741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A307DE4-0559-49A3-AE52-6CF563DE16A2}"/>
              </a:ext>
            </a:extLst>
          </p:cNvPr>
          <p:cNvSpPr txBox="1"/>
          <p:nvPr/>
        </p:nvSpPr>
        <p:spPr>
          <a:xfrm>
            <a:off x="1032753" y="1039049"/>
            <a:ext cx="8157899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20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https://matplotlib.org/stable/gallery/color/named_colors.html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AF97D31-B525-6E97-0489-0950EF9501FE}"/>
              </a:ext>
            </a:extLst>
          </p:cNvPr>
          <p:cNvSpPr txBox="1">
            <a:spLocks/>
          </p:cNvSpPr>
          <p:nvPr/>
        </p:nvSpPr>
        <p:spPr>
          <a:xfrm>
            <a:off x="3144415" y="238087"/>
            <a:ext cx="5551715" cy="62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Colour Code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3623085-4407-131C-0194-D8F2870A50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2356" y="1439159"/>
            <a:ext cx="9808299" cy="4692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49787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75FBAA-B1EE-2A05-E680-793AFA7D72D3}"/>
              </a:ext>
            </a:extLst>
          </p:cNvPr>
          <p:cNvSpPr txBox="1">
            <a:spLocks/>
          </p:cNvSpPr>
          <p:nvPr/>
        </p:nvSpPr>
        <p:spPr>
          <a:xfrm>
            <a:off x="3144415" y="238087"/>
            <a:ext cx="5551715" cy="62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Multiline Plots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0803E8E-D150-91EF-9F2A-FE97EA7A19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5250" y="1129184"/>
            <a:ext cx="10925158" cy="4599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5401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CFE228-5DE2-BA43-71B8-9D6B955DA2B0}"/>
              </a:ext>
            </a:extLst>
          </p:cNvPr>
          <p:cNvSpPr txBox="1">
            <a:spLocks/>
          </p:cNvSpPr>
          <p:nvPr/>
        </p:nvSpPr>
        <p:spPr>
          <a:xfrm>
            <a:off x="3144415" y="238087"/>
            <a:ext cx="5551715" cy="62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Limiting the Axes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68AF300-0D96-E998-8523-32D6B9FA18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103" y="796062"/>
            <a:ext cx="11217612" cy="5265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276179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5D72F-BC86-9B7B-39AE-1C86C5A12558}"/>
              </a:ext>
            </a:extLst>
          </p:cNvPr>
          <p:cNvSpPr txBox="1">
            <a:spLocks/>
          </p:cNvSpPr>
          <p:nvPr/>
        </p:nvSpPr>
        <p:spPr>
          <a:xfrm>
            <a:off x="3144415" y="110273"/>
            <a:ext cx="5551715" cy="62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Limiting the Axes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E4B7E28-0A21-75C6-FF7B-B731BEE510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740" y="720961"/>
            <a:ext cx="11088582" cy="54160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176970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44775B-7310-4C38-973A-0F3351E1E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87216" y="337955"/>
            <a:ext cx="7254489" cy="688412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Bar Graph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0997E31-F5EC-7F77-FF45-7E137C596E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888" y="1240793"/>
            <a:ext cx="11063707" cy="41896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30958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956673-48FC-4E60-9143-3E99A634DD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143" y="321344"/>
            <a:ext cx="6475445" cy="742346"/>
          </a:xfrm>
        </p:spPr>
        <p:txBody>
          <a:bodyPr/>
          <a:lstStyle/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Histogram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9D4E89CF-969D-4BFC-8EE0-850F1DA39F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7930" y="1521668"/>
            <a:ext cx="11476140" cy="41420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88174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296D46-AEE5-0EEC-616A-7263EC3C66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39143" y="321344"/>
            <a:ext cx="6475445" cy="742346"/>
          </a:xfrm>
        </p:spPr>
        <p:txBody>
          <a:bodyPr/>
          <a:lstStyle/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Histogram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4B0020-2371-0BA3-7CE2-81408A987D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5017" y="995277"/>
            <a:ext cx="10646063" cy="51287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71514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4B269E-08A9-4DCE-B368-F0B706F685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57567" y="520275"/>
            <a:ext cx="7789444" cy="775560"/>
          </a:xfrm>
        </p:spPr>
        <p:txBody>
          <a:bodyPr/>
          <a:lstStyle/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Scatter Plot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0092DA3-C9C9-43E2-9E7B-30D820D145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281" y="1295835"/>
            <a:ext cx="10871306" cy="4117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69783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27E3E1-68CD-4CE6-9D82-A59AD35E1A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959427" y="232145"/>
            <a:ext cx="7039885" cy="644933"/>
          </a:xfrm>
        </p:spPr>
        <p:txBody>
          <a:bodyPr/>
          <a:lstStyle/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Stack (Area) Graph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FB7825E-F558-A9DF-0C40-366D7BBBBB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581" y="877078"/>
            <a:ext cx="10615012" cy="499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6139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AF1498-DA8F-86CB-A0EE-3DB3820138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27874" y="2322576"/>
            <a:ext cx="9944926" cy="1901952"/>
          </a:xfrm>
        </p:spPr>
        <p:txBody>
          <a:bodyPr/>
          <a:lstStyle/>
          <a:p>
            <a:pPr algn="ctr"/>
            <a:r>
              <a:rPr lang="en-IN" dirty="0">
                <a:latin typeface="Arial Rounded MT Bold" panose="020F0704030504030204" pitchFamily="34" charset="0"/>
              </a:rPr>
              <a:t>MATPLOTLIB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33BC5B3-3977-012E-E7FE-F46AD8F7E399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/>
          <a:lstStyle/>
          <a:p>
            <a:endParaRPr lang="en-IN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391707F-5BDB-0D97-D0BF-7E6D65544EE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IN" dirty="0"/>
          </a:p>
        </p:txBody>
      </p:sp>
    </p:spTree>
    <p:extLst>
      <p:ext uri="{BB962C8B-B14F-4D97-AF65-F5344CB8AC3E}">
        <p14:creationId xmlns:p14="http://schemas.microsoft.com/office/powerpoint/2010/main" val="7931657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3E6B0D-274D-4DFB-A1A2-C5E8AE3B5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44620" y="288129"/>
            <a:ext cx="6452056" cy="710247"/>
          </a:xfrm>
        </p:spPr>
        <p:txBody>
          <a:bodyPr/>
          <a:lstStyle/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Pie Chart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C986F6F-743C-93C9-3124-D684A26C35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8985" y="998376"/>
            <a:ext cx="11854030" cy="4590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03094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3E341-261E-4F1B-0B66-3FCEA5E7D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6" y="288129"/>
            <a:ext cx="5304390" cy="710247"/>
          </a:xfrm>
        </p:spPr>
        <p:txBody>
          <a:bodyPr/>
          <a:lstStyle/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746B0B8-0C5A-4056-3387-55C58BFBFD7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2423" y="1159401"/>
            <a:ext cx="10980813" cy="41217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14080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C9D7FE-AEEE-4884-71C1-6D9A5955C7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6" y="288129"/>
            <a:ext cx="5304390" cy="710247"/>
          </a:xfrm>
        </p:spPr>
        <p:txBody>
          <a:bodyPr/>
          <a:lstStyle/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44C672C-6F4A-31E5-5FC6-FF1E176CF19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4891" y="1259845"/>
            <a:ext cx="10988992" cy="4077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004903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553FD2-02D4-3C7D-3F0A-4D09122589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6" y="288129"/>
            <a:ext cx="5304390" cy="710247"/>
          </a:xfrm>
        </p:spPr>
        <p:txBody>
          <a:bodyPr/>
          <a:lstStyle/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Marker Style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54568B6-674A-4E55-E07B-F3CDDCCEB4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2308" y="1328431"/>
            <a:ext cx="11072820" cy="39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418018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E624F6-657F-4A44-8D1E-0E33391DF9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237853"/>
            <a:ext cx="9013976" cy="639225"/>
          </a:xfrm>
        </p:spPr>
        <p:txBody>
          <a:bodyPr>
            <a:normAutofit/>
          </a:bodyPr>
          <a:lstStyle/>
          <a:p>
            <a:r>
              <a:rPr lang="en-IN" sz="24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https://matplotlib.org/stable/api/markers_api.html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4DCA069-1629-4ED6-BB97-5273AA7AE6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62349" y="1095724"/>
            <a:ext cx="10337276" cy="51091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476375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550505-1B12-51AF-0488-666DE5A112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2286" y="288129"/>
            <a:ext cx="5304390" cy="710247"/>
          </a:xfrm>
        </p:spPr>
        <p:txBody>
          <a:bodyPr/>
          <a:lstStyle/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Save Plot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A0791FA-9C91-4CE2-B992-45D34042DF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4533" y="998376"/>
            <a:ext cx="10631491" cy="51957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89518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AE3C1-E2DB-0EAB-E531-6AAC8E5653C4}"/>
              </a:ext>
            </a:extLst>
          </p:cNvPr>
          <p:cNvSpPr txBox="1">
            <a:spLocks/>
          </p:cNvSpPr>
          <p:nvPr/>
        </p:nvSpPr>
        <p:spPr>
          <a:xfrm>
            <a:off x="3144415" y="409110"/>
            <a:ext cx="5551715" cy="62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Matplotlib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10C8003-D2AB-E7B4-D9D9-9AFD9E540AF0}"/>
              </a:ext>
            </a:extLst>
          </p:cNvPr>
          <p:cNvSpPr txBox="1"/>
          <p:nvPr/>
        </p:nvSpPr>
        <p:spPr>
          <a:xfrm>
            <a:off x="979715" y="1399792"/>
            <a:ext cx="9265297" cy="25545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47474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Matplotlib is a popular plotting library in Python that is used to create</a:t>
            </a:r>
            <a:r>
              <a:rPr lang="en-US" sz="2000" b="0" i="0" dirty="0">
                <a:solidFill>
                  <a:srgbClr val="040C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high-quality </a:t>
            </a:r>
            <a:r>
              <a:rPr lang="en-US" sz="2000" b="0" i="0" dirty="0" err="1">
                <a:solidFill>
                  <a:srgbClr val="040C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visualisations</a:t>
            </a:r>
            <a:r>
              <a:rPr lang="en-US" sz="2000" b="0" i="0" dirty="0">
                <a:solidFill>
                  <a:srgbClr val="040C28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graphs</a:t>
            </a:r>
            <a:r>
              <a:rPr lang="en-US" sz="2000" b="0" i="0" dirty="0">
                <a:solidFill>
                  <a:srgbClr val="47474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474747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474747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offers various tools to generate diverse plots, facilitating data analysis, exploration, and presentation</a:t>
            </a:r>
            <a:endParaRPr lang="en-US" sz="2000" b="0" i="0" dirty="0">
              <a:solidFill>
                <a:srgbClr val="273239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000" dirty="0">
              <a:solidFill>
                <a:srgbClr val="273239"/>
              </a:solidFill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b="0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Matplotlib is a powerful plotting library in Python used for creating static, animated, and interactive visualizations.</a:t>
            </a:r>
            <a:endParaRPr lang="en-IN" sz="200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5459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7AE3C1-E2DB-0EAB-E531-6AAC8E5653C4}"/>
              </a:ext>
            </a:extLst>
          </p:cNvPr>
          <p:cNvSpPr txBox="1">
            <a:spLocks/>
          </p:cNvSpPr>
          <p:nvPr/>
        </p:nvSpPr>
        <p:spPr>
          <a:xfrm>
            <a:off x="3144415" y="409110"/>
            <a:ext cx="5551715" cy="62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Features of Matplotlib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4EC9FD88-EE5E-F709-F3FF-A6795259A65D}"/>
              </a:ext>
            </a:extLst>
          </p:cNvPr>
          <p:cNvSpPr txBox="1"/>
          <p:nvPr/>
        </p:nvSpPr>
        <p:spPr>
          <a:xfrm>
            <a:off x="727788" y="1166842"/>
            <a:ext cx="10459616" cy="501675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base"/>
            <a:r>
              <a:rPr lang="en-US" sz="2000" b="1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Key Features of Matplotlib:</a:t>
            </a:r>
          </a:p>
          <a:p>
            <a:pPr algn="l" fontAlgn="base"/>
            <a:endParaRPr lang="en-US" sz="2000" b="1" i="0" dirty="0">
              <a:solidFill>
                <a:srgbClr val="273239"/>
              </a:solidFill>
              <a:effectLst/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914400" lvl="1" indent="-457200" fontAlgn="base">
              <a:buFont typeface="+mj-lt"/>
              <a:buAutoNum type="arabicPeriod"/>
            </a:pPr>
            <a:r>
              <a:rPr lang="en-US" sz="2000" b="1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Versatility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Matplotlib can generate a wide range of plots, including line plots, scatter plots, bar plots, histograms, pie charts, and more.</a:t>
            </a:r>
          </a:p>
          <a:p>
            <a:pPr marL="914400" lvl="1" indent="-457200" fontAlgn="base">
              <a:buFont typeface="+mj-lt"/>
              <a:buAutoNum type="arabicPeriod"/>
            </a:pPr>
            <a:r>
              <a:rPr lang="en-US" sz="2000" b="1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Customization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It offers extensive customization options to control every aspect of the plot, such as line styles, colors, markers, labels, and annotations.</a:t>
            </a:r>
          </a:p>
          <a:p>
            <a:pPr marL="914400" lvl="1" indent="-457200" fontAlgn="base">
              <a:buFont typeface="+mj-lt"/>
              <a:buAutoNum type="arabicPeriod"/>
            </a:pPr>
            <a:r>
              <a:rPr lang="en-US" sz="2000" b="1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Integration with NumPy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Matplotlib integrates seamlessly with NumPy, making it easy to plot data arrays directly.</a:t>
            </a:r>
          </a:p>
          <a:p>
            <a:pPr marL="914400" lvl="1" indent="-457200" fontAlgn="base">
              <a:buFont typeface="+mj-lt"/>
              <a:buAutoNum type="arabicPeriod"/>
            </a:pPr>
            <a:r>
              <a:rPr lang="en-US" sz="2000" b="1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Publication Quality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Matplotlib produces high-quality plots suitable for publication with fine-grained control over the plot aesthetics.</a:t>
            </a:r>
          </a:p>
          <a:p>
            <a:pPr marL="914400" lvl="1" indent="-457200" fontAlgn="base">
              <a:buFont typeface="+mj-lt"/>
              <a:buAutoNum type="arabicPeriod"/>
            </a:pPr>
            <a:r>
              <a:rPr lang="en-US" sz="2000" b="1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Extensible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Matplotlib is highly extensible, with a large ecosystem of add-on toolkits and extensions like Seaborn, Pandas plotting functions, and Basemap for geographical plotting.</a:t>
            </a:r>
          </a:p>
          <a:p>
            <a:pPr marL="914400" lvl="1" indent="-457200" fontAlgn="base">
              <a:buFont typeface="+mj-lt"/>
              <a:buAutoNum type="arabicPeriod"/>
            </a:pPr>
            <a:r>
              <a:rPr lang="en-US" sz="2000" b="1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Cross-Platform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It is platform-independent and can run on various operating systems, including Windows, macOS, and Linux.</a:t>
            </a:r>
          </a:p>
          <a:p>
            <a:pPr marL="914400" lvl="1" indent="-457200" fontAlgn="base">
              <a:buFont typeface="+mj-lt"/>
              <a:buAutoNum type="arabicPeriod"/>
            </a:pPr>
            <a:r>
              <a:rPr lang="en-US" sz="2000" b="1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Interactive Plots</a:t>
            </a:r>
            <a:r>
              <a:rPr lang="en-US" sz="2000" b="0" i="0" dirty="0">
                <a:solidFill>
                  <a:srgbClr val="273239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 Matplotlib supports interactive plotting through the use of widgets and event handling, enabling users to explore data dynamically.</a:t>
            </a:r>
          </a:p>
        </p:txBody>
      </p:sp>
    </p:spTree>
    <p:extLst>
      <p:ext uri="{BB962C8B-B14F-4D97-AF65-F5344CB8AC3E}">
        <p14:creationId xmlns:p14="http://schemas.microsoft.com/office/powerpoint/2010/main" val="23946776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C859A-87A5-47A5-C3C7-A6B356618AF6}"/>
              </a:ext>
            </a:extLst>
          </p:cNvPr>
          <p:cNvSpPr txBox="1">
            <a:spLocks/>
          </p:cNvSpPr>
          <p:nvPr/>
        </p:nvSpPr>
        <p:spPr>
          <a:xfrm>
            <a:off x="3144415" y="409110"/>
            <a:ext cx="5551715" cy="62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Matplotlib Chart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B1DBEF4-EA8A-99F7-45B5-8C9F602F25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7763" y="1440047"/>
            <a:ext cx="10636314" cy="354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51533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B3B2347-C866-4936-BF42-6DA20DFAF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16179" y="633362"/>
            <a:ext cx="7182954" cy="642988"/>
          </a:xfrm>
        </p:spPr>
        <p:txBody>
          <a:bodyPr>
            <a:normAutofit/>
          </a:bodyPr>
          <a:lstStyle/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Types of Plots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3595C4A-6C0F-43EE-9A19-9D77A4FBFA4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62635" y="1571625"/>
            <a:ext cx="7666108" cy="3714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00118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4CEFF9F9-E910-4190-BCB7-82BB41C3BC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67843" y="1094791"/>
            <a:ext cx="9896475" cy="42889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40186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C19317C-989F-4566-87C8-FDDAABFD9C7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5514" y="1021799"/>
            <a:ext cx="9858375" cy="4105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80609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93CCAE-D5F9-3E3F-336E-462C8C930722}"/>
              </a:ext>
            </a:extLst>
          </p:cNvPr>
          <p:cNvSpPr txBox="1">
            <a:spLocks/>
          </p:cNvSpPr>
          <p:nvPr/>
        </p:nvSpPr>
        <p:spPr>
          <a:xfrm>
            <a:off x="3144415" y="409110"/>
            <a:ext cx="5551715" cy="62484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ctr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IN" sz="320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Matplotlib Chart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C3A5D94-CF1B-74D9-49A7-ED1B6870AE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7830" y="1033950"/>
            <a:ext cx="11176340" cy="5058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70776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30">
      <a:dk1>
        <a:srgbClr val="000000"/>
      </a:dk1>
      <a:lt1>
        <a:srgbClr val="FFFFFF"/>
      </a:lt1>
      <a:dk2>
        <a:srgbClr val="264653"/>
      </a:dk2>
      <a:lt2>
        <a:srgbClr val="E7E6E6"/>
      </a:lt2>
      <a:accent1>
        <a:srgbClr val="F3EBE8"/>
      </a:accent1>
      <a:accent2>
        <a:srgbClr val="E9C369"/>
      </a:accent2>
      <a:accent3>
        <a:srgbClr val="2A9D8F"/>
      </a:accent3>
      <a:accent4>
        <a:srgbClr val="F3D6CD"/>
      </a:accent4>
      <a:accent5>
        <a:srgbClr val="F3EBE8"/>
      </a:accent5>
      <a:accent6>
        <a:srgbClr val="60717C"/>
      </a:accent6>
      <a:hlink>
        <a:srgbClr val="828683"/>
      </a:hlink>
      <a:folHlink>
        <a:srgbClr val="D08A55"/>
      </a:folHlink>
    </a:clrScheme>
    <a:fontScheme name="Custom 28">
      <a:majorFont>
        <a:latin typeface="Century Gothic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odern-Angles_Win32_CP_v11" id="{557BB2FF-F1F4-4776-80DE-DC11FC14475E}" vid="{E0321167-E0D5-4285-8F17-B2BAD920F1BD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4" ma:contentTypeDescription="Create a new document." ma:contentTypeScope="" ma:versionID="2d714a3296df14eba7a100bb665443ca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49549bf45bfbbfb6cffed527380e77e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A7D90517-43A3-4BC6-B197-5C7B7D3DBCA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61D9A46C-D3F3-4D45-B248-B831C6B5FC85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5FA78568-A730-4D3B-A489-FD854E91254A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{0CBD495F-6F60-4A28-86A3-313002760B2E}tf11429527_win32</Template>
  <TotalTime>897</TotalTime>
  <Words>307</Words>
  <Application>Microsoft Office PowerPoint</Application>
  <PresentationFormat>Widescreen</PresentationFormat>
  <Paragraphs>39</Paragraphs>
  <Slides>25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Arial Rounded MT Bold</vt:lpstr>
      <vt:lpstr>Calibri</vt:lpstr>
      <vt:lpstr>Century Gothic</vt:lpstr>
      <vt:lpstr>Karla</vt:lpstr>
      <vt:lpstr>Univers Condensed Light</vt:lpstr>
      <vt:lpstr>Office Theme</vt:lpstr>
      <vt:lpstr>Matplotlib</vt:lpstr>
      <vt:lpstr>MATPLOTLIB</vt:lpstr>
      <vt:lpstr>PowerPoint Presentation</vt:lpstr>
      <vt:lpstr>PowerPoint Presentation</vt:lpstr>
      <vt:lpstr>PowerPoint Presentation</vt:lpstr>
      <vt:lpstr>Types of Plots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Bar Graph</vt:lpstr>
      <vt:lpstr>Histogram</vt:lpstr>
      <vt:lpstr>Histogram</vt:lpstr>
      <vt:lpstr>Scatter Plot</vt:lpstr>
      <vt:lpstr>Stack (Area) Graph</vt:lpstr>
      <vt:lpstr>Pie Chart</vt:lpstr>
      <vt:lpstr>Line Style</vt:lpstr>
      <vt:lpstr>Line Style</vt:lpstr>
      <vt:lpstr>Marker Style</vt:lpstr>
      <vt:lpstr>https://matplotlib.org/stable/api/markers_api.html</vt:lpstr>
      <vt:lpstr>Save Plot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Descriptive Statistics </dc:title>
  <dc:creator>Noble Xavier</dc:creator>
  <cp:lastModifiedBy>Noble Xavier</cp:lastModifiedBy>
  <cp:revision>184</cp:revision>
  <dcterms:created xsi:type="dcterms:W3CDTF">2023-08-11T17:08:08Z</dcterms:created>
  <dcterms:modified xsi:type="dcterms:W3CDTF">2024-08-03T12:58:56Z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